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7"/>
  </p:notesMasterIdLst>
  <p:handoutMasterIdLst>
    <p:handoutMasterId r:id="rId48"/>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288" r:id="rId41"/>
    <p:sldId id="289" r:id="rId42"/>
    <p:sldId id="320" r:id="rId43"/>
    <p:sldId id="274" r:id="rId44"/>
    <p:sldId id="275" r:id="rId45"/>
    <p:sldId id="329" r:id="rId4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121619"/>
    <a:srgbClr val="0948CB"/>
    <a:srgbClr val="0B49CB"/>
    <a:srgbClr val="F2F4F8"/>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3" d="100"/>
          <a:sy n="93" d="100"/>
        </p:scale>
        <p:origin x="882"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otis Tasioulis" userId="4e00e03d-15c8-4bbc-b310-2bfaccd39ab3" providerId="ADAL" clId="{ABC359DA-679C-4E98-8E09-BB5BA0DA048D}"/>
    <pc:docChg chg="undo redo custSel delSld modSld">
      <pc:chgData name="Fotis Tasioulis" userId="4e00e03d-15c8-4bbc-b310-2bfaccd39ab3" providerId="ADAL" clId="{ABC359DA-679C-4E98-8E09-BB5BA0DA048D}" dt="2022-09-07T13:17:15.719" v="6657" actId="20577"/>
      <pc:docMkLst>
        <pc:docMk/>
      </pc:docMkLst>
      <pc:sldChg chg="addSp delSp modSp mod setBg">
        <pc:chgData name="Fotis Tasioulis" userId="4e00e03d-15c8-4bbc-b310-2bfaccd39ab3" providerId="ADAL" clId="{ABC359DA-679C-4E98-8E09-BB5BA0DA048D}" dt="2022-09-02T11:15:00.045" v="6429" actId="26606"/>
        <pc:sldMkLst>
          <pc:docMk/>
          <pc:sldMk cId="1553432724" sldId="262"/>
        </pc:sldMkLst>
        <pc:spChg chg="mod ord">
          <ac:chgData name="Fotis Tasioulis" userId="4e00e03d-15c8-4bbc-b310-2bfaccd39ab3" providerId="ADAL" clId="{ABC359DA-679C-4E98-8E09-BB5BA0DA048D}" dt="2022-09-02T11:15:00.045" v="6429" actId="26606"/>
          <ac:spMkLst>
            <pc:docMk/>
            <pc:sldMk cId="1553432724" sldId="262"/>
            <ac:spMk id="4" creationId="{B892CF01-5F8F-9D43-96B9-A581954BA94A}"/>
          </ac:spMkLst>
        </pc:spChg>
        <pc:spChg chg="mod ord">
          <ac:chgData name="Fotis Tasioulis" userId="4e00e03d-15c8-4bbc-b310-2bfaccd39ab3" providerId="ADAL" clId="{ABC359DA-679C-4E98-8E09-BB5BA0DA048D}" dt="2022-09-02T11:15:00.045" v="6429" actId="26606"/>
          <ac:spMkLst>
            <pc:docMk/>
            <pc:sldMk cId="1553432724" sldId="262"/>
            <ac:spMk id="7" creationId="{0BFEC426-B615-E549-83E5-140FD588BC64}"/>
          </ac:spMkLst>
        </pc:spChg>
        <pc:spChg chg="mod">
          <ac:chgData name="Fotis Tasioulis" userId="4e00e03d-15c8-4bbc-b310-2bfaccd39ab3" providerId="ADAL" clId="{ABC359DA-679C-4E98-8E09-BB5BA0DA048D}" dt="2022-09-02T11:15:00.045" v="6429" actId="26606"/>
          <ac:spMkLst>
            <pc:docMk/>
            <pc:sldMk cId="1553432724" sldId="262"/>
            <ac:spMk id="13" creationId="{13C62649-0825-4926-8E2A-2EBCCFE00ECC}"/>
          </ac:spMkLst>
        </pc:spChg>
        <pc:spChg chg="add del">
          <ac:chgData name="Fotis Tasioulis" userId="4e00e03d-15c8-4bbc-b310-2bfaccd39ab3" providerId="ADAL" clId="{ABC359DA-679C-4E98-8E09-BB5BA0DA048D}" dt="2022-09-02T11:15:00.033" v="6428" actId="26606"/>
          <ac:spMkLst>
            <pc:docMk/>
            <pc:sldMk cId="1553432724" sldId="262"/>
            <ac:spMk id="18" creationId="{46D6306C-ED4F-4AAE-B4A5-EEA6AFAD726E}"/>
          </ac:spMkLst>
        </pc:spChg>
        <pc:spChg chg="add del">
          <ac:chgData name="Fotis Tasioulis" userId="4e00e03d-15c8-4bbc-b310-2bfaccd39ab3" providerId="ADAL" clId="{ABC359DA-679C-4E98-8E09-BB5BA0DA048D}" dt="2022-09-02T11:15:00.033" v="6428" actId="26606"/>
          <ac:spMkLst>
            <pc:docMk/>
            <pc:sldMk cId="1553432724" sldId="262"/>
            <ac:spMk id="20" creationId="{0EC5361D-F897-4856-B945-0455A365EB24}"/>
          </ac:spMkLst>
        </pc:spChg>
        <pc:spChg chg="add del">
          <ac:chgData name="Fotis Tasioulis" userId="4e00e03d-15c8-4bbc-b310-2bfaccd39ab3" providerId="ADAL" clId="{ABC359DA-679C-4E98-8E09-BB5BA0DA048D}" dt="2022-09-02T11:15:00.033" v="6428" actId="26606"/>
          <ac:spMkLst>
            <pc:docMk/>
            <pc:sldMk cId="1553432724" sldId="262"/>
            <ac:spMk id="22" creationId="{4508C0C5-2268-42B5-B3C8-4D0899E05F8C}"/>
          </ac:spMkLst>
        </pc:spChg>
        <pc:spChg chg="add del">
          <ac:chgData name="Fotis Tasioulis" userId="4e00e03d-15c8-4bbc-b310-2bfaccd39ab3" providerId="ADAL" clId="{ABC359DA-679C-4E98-8E09-BB5BA0DA048D}" dt="2022-09-02T11:15:00.033" v="6428" actId="26606"/>
          <ac:spMkLst>
            <pc:docMk/>
            <pc:sldMk cId="1553432724" sldId="262"/>
            <ac:spMk id="24" creationId="{141ACBDB-38F8-4B34-8183-BD95B4E55A62}"/>
          </ac:spMkLst>
        </pc:spChg>
        <pc:spChg chg="add del">
          <ac:chgData name="Fotis Tasioulis" userId="4e00e03d-15c8-4bbc-b310-2bfaccd39ab3" providerId="ADAL" clId="{ABC359DA-679C-4E98-8E09-BB5BA0DA048D}" dt="2022-09-02T11:15:00.033" v="6428" actId="26606"/>
          <ac:spMkLst>
            <pc:docMk/>
            <pc:sldMk cId="1553432724" sldId="262"/>
            <ac:spMk id="26" creationId="{DE00DB52-3455-4E2F-867B-A6D0516E175B}"/>
          </ac:spMkLst>
        </pc:spChg>
        <pc:spChg chg="add del">
          <ac:chgData name="Fotis Tasioulis" userId="4e00e03d-15c8-4bbc-b310-2bfaccd39ab3" providerId="ADAL" clId="{ABC359DA-679C-4E98-8E09-BB5BA0DA048D}" dt="2022-09-02T11:15:00.033" v="6428" actId="26606"/>
          <ac:spMkLst>
            <pc:docMk/>
            <pc:sldMk cId="1553432724" sldId="262"/>
            <ac:spMk id="28" creationId="{9E914C83-E0D8-4953-92D5-169D28CB43AE}"/>
          </ac:spMkLst>
        </pc:spChg>
        <pc:spChg chg="add del">
          <ac:chgData name="Fotis Tasioulis" userId="4e00e03d-15c8-4bbc-b310-2bfaccd39ab3" providerId="ADAL" clId="{ABC359DA-679C-4E98-8E09-BB5BA0DA048D}" dt="2022-09-02T11:15:00.033" v="6428" actId="26606"/>
          <ac:spMkLst>
            <pc:docMk/>
            <pc:sldMk cId="1553432724" sldId="262"/>
            <ac:spMk id="30" creationId="{3512E083-F550-46AF-8490-767ECFD00CB7}"/>
          </ac:spMkLst>
        </pc:spChg>
        <pc:spChg chg="add">
          <ac:chgData name="Fotis Tasioulis" userId="4e00e03d-15c8-4bbc-b310-2bfaccd39ab3" providerId="ADAL" clId="{ABC359DA-679C-4E98-8E09-BB5BA0DA048D}" dt="2022-09-02T11:15:00.045" v="6429" actId="26606"/>
          <ac:spMkLst>
            <pc:docMk/>
            <pc:sldMk cId="1553432724" sldId="262"/>
            <ac:spMk id="32" creationId="{2B566528-1B12-4246-9431-5C2D7D081168}"/>
          </ac:spMkLst>
        </pc:spChg>
        <pc:spChg chg="add">
          <ac:chgData name="Fotis Tasioulis" userId="4e00e03d-15c8-4bbc-b310-2bfaccd39ab3" providerId="ADAL" clId="{ABC359DA-679C-4E98-8E09-BB5BA0DA048D}" dt="2022-09-02T11:15:00.045" v="6429" actId="26606"/>
          <ac:spMkLst>
            <pc:docMk/>
            <pc:sldMk cId="1553432724" sldId="262"/>
            <ac:spMk id="33" creationId="{2E80C965-DB6D-4F81-9E9E-B027384D0BD6}"/>
          </ac:spMkLst>
        </pc:spChg>
        <pc:spChg chg="add">
          <ac:chgData name="Fotis Tasioulis" userId="4e00e03d-15c8-4bbc-b310-2bfaccd39ab3" providerId="ADAL" clId="{ABC359DA-679C-4E98-8E09-BB5BA0DA048D}" dt="2022-09-02T11:15:00.045" v="6429" actId="26606"/>
          <ac:spMkLst>
            <pc:docMk/>
            <pc:sldMk cId="1553432724" sldId="262"/>
            <ac:spMk id="34" creationId="{A580F890-B085-4E95-96AA-55AEBEC5CE6E}"/>
          </ac:spMkLst>
        </pc:spChg>
        <pc:spChg chg="add">
          <ac:chgData name="Fotis Tasioulis" userId="4e00e03d-15c8-4bbc-b310-2bfaccd39ab3" providerId="ADAL" clId="{ABC359DA-679C-4E98-8E09-BB5BA0DA048D}" dt="2022-09-02T11:15:00.045" v="6429" actId="26606"/>
          <ac:spMkLst>
            <pc:docMk/>
            <pc:sldMk cId="1553432724" sldId="262"/>
            <ac:spMk id="35" creationId="{D3F51FEB-38FB-4F6C-9F7B-2F2AFAB65463}"/>
          </ac:spMkLst>
        </pc:spChg>
        <pc:spChg chg="add">
          <ac:chgData name="Fotis Tasioulis" userId="4e00e03d-15c8-4bbc-b310-2bfaccd39ab3" providerId="ADAL" clId="{ABC359DA-679C-4E98-8E09-BB5BA0DA048D}" dt="2022-09-02T11:15:00.045" v="6429" actId="26606"/>
          <ac:spMkLst>
            <pc:docMk/>
            <pc:sldMk cId="1553432724" sldId="262"/>
            <ac:spMk id="36" creationId="{1E547BA6-BAE0-43BB-A7CA-60F69CE252F0}"/>
          </ac:spMkLst>
        </pc:spChg>
      </pc:sldChg>
      <pc:sldChg chg="addSp delSp modSp mod setBg">
        <pc:chgData name="Fotis Tasioulis" userId="4e00e03d-15c8-4bbc-b310-2bfaccd39ab3" providerId="ADAL" clId="{ABC359DA-679C-4E98-8E09-BB5BA0DA048D}" dt="2022-09-02T11:15:26.390" v="6432" actId="26606"/>
        <pc:sldMkLst>
          <pc:docMk/>
          <pc:sldMk cId="3288665831" sldId="263"/>
        </pc:sldMkLst>
        <pc:spChg chg="mod ord">
          <ac:chgData name="Fotis Tasioulis" userId="4e00e03d-15c8-4bbc-b310-2bfaccd39ab3" providerId="ADAL" clId="{ABC359DA-679C-4E98-8E09-BB5BA0DA048D}" dt="2022-09-02T11:15:26.390" v="6432" actId="26606"/>
          <ac:spMkLst>
            <pc:docMk/>
            <pc:sldMk cId="3288665831" sldId="263"/>
            <ac:spMk id="5" creationId="{1B07C49E-AFFC-EC46-8930-E4D428F5F943}"/>
          </ac:spMkLst>
        </pc:spChg>
        <pc:spChg chg="mod ord">
          <ac:chgData name="Fotis Tasioulis" userId="4e00e03d-15c8-4bbc-b310-2bfaccd39ab3" providerId="ADAL" clId="{ABC359DA-679C-4E98-8E09-BB5BA0DA048D}" dt="2022-09-02T11:15:26.390" v="6432" actId="26606"/>
          <ac:spMkLst>
            <pc:docMk/>
            <pc:sldMk cId="3288665831" sldId="263"/>
            <ac:spMk id="6" creationId="{772D0411-8FF8-C540-84AE-DBA0703D368C}"/>
          </ac:spMkLst>
        </pc:spChg>
        <pc:spChg chg="mod">
          <ac:chgData name="Fotis Tasioulis" userId="4e00e03d-15c8-4bbc-b310-2bfaccd39ab3" providerId="ADAL" clId="{ABC359DA-679C-4E98-8E09-BB5BA0DA048D}" dt="2022-09-02T11:15:26.390" v="6432" actId="26606"/>
          <ac:spMkLst>
            <pc:docMk/>
            <pc:sldMk cId="3288665831" sldId="263"/>
            <ac:spMk id="12" creationId="{D77AC1D2-8B41-4A7A-88CF-41E6B7D8C98D}"/>
          </ac:spMkLst>
        </pc:spChg>
        <pc:spChg chg="add del">
          <ac:chgData name="Fotis Tasioulis" userId="4e00e03d-15c8-4bbc-b310-2bfaccd39ab3" providerId="ADAL" clId="{ABC359DA-679C-4E98-8E09-BB5BA0DA048D}" dt="2022-09-02T11:15:26.373" v="6431" actId="26606"/>
          <ac:spMkLst>
            <pc:docMk/>
            <pc:sldMk cId="3288665831" sldId="263"/>
            <ac:spMk id="17" creationId="{46D6306C-ED4F-4AAE-B4A5-EEA6AFAD726E}"/>
          </ac:spMkLst>
        </pc:spChg>
        <pc:spChg chg="add del">
          <ac:chgData name="Fotis Tasioulis" userId="4e00e03d-15c8-4bbc-b310-2bfaccd39ab3" providerId="ADAL" clId="{ABC359DA-679C-4E98-8E09-BB5BA0DA048D}" dt="2022-09-02T11:15:26.373" v="6431" actId="26606"/>
          <ac:spMkLst>
            <pc:docMk/>
            <pc:sldMk cId="3288665831" sldId="263"/>
            <ac:spMk id="19" creationId="{0EC5361D-F897-4856-B945-0455A365EB24}"/>
          </ac:spMkLst>
        </pc:spChg>
        <pc:spChg chg="add del">
          <ac:chgData name="Fotis Tasioulis" userId="4e00e03d-15c8-4bbc-b310-2bfaccd39ab3" providerId="ADAL" clId="{ABC359DA-679C-4E98-8E09-BB5BA0DA048D}" dt="2022-09-02T11:15:26.373" v="6431" actId="26606"/>
          <ac:spMkLst>
            <pc:docMk/>
            <pc:sldMk cId="3288665831" sldId="263"/>
            <ac:spMk id="21" creationId="{4508C0C5-2268-42B5-B3C8-4D0899E05F8C}"/>
          </ac:spMkLst>
        </pc:spChg>
        <pc:spChg chg="add del">
          <ac:chgData name="Fotis Tasioulis" userId="4e00e03d-15c8-4bbc-b310-2bfaccd39ab3" providerId="ADAL" clId="{ABC359DA-679C-4E98-8E09-BB5BA0DA048D}" dt="2022-09-02T11:15:26.373" v="6431" actId="26606"/>
          <ac:spMkLst>
            <pc:docMk/>
            <pc:sldMk cId="3288665831" sldId="263"/>
            <ac:spMk id="23" creationId="{141ACBDB-38F8-4B34-8183-BD95B4E55A62}"/>
          </ac:spMkLst>
        </pc:spChg>
        <pc:spChg chg="add del">
          <ac:chgData name="Fotis Tasioulis" userId="4e00e03d-15c8-4bbc-b310-2bfaccd39ab3" providerId="ADAL" clId="{ABC359DA-679C-4E98-8E09-BB5BA0DA048D}" dt="2022-09-02T11:15:26.373" v="6431" actId="26606"/>
          <ac:spMkLst>
            <pc:docMk/>
            <pc:sldMk cId="3288665831" sldId="263"/>
            <ac:spMk id="25" creationId="{DE00DB52-3455-4E2F-867B-A6D0516E175B}"/>
          </ac:spMkLst>
        </pc:spChg>
        <pc:spChg chg="add del">
          <ac:chgData name="Fotis Tasioulis" userId="4e00e03d-15c8-4bbc-b310-2bfaccd39ab3" providerId="ADAL" clId="{ABC359DA-679C-4E98-8E09-BB5BA0DA048D}" dt="2022-09-02T11:15:26.373" v="6431" actId="26606"/>
          <ac:spMkLst>
            <pc:docMk/>
            <pc:sldMk cId="3288665831" sldId="263"/>
            <ac:spMk id="27" creationId="{9E914C83-E0D8-4953-92D5-169D28CB43AE}"/>
          </ac:spMkLst>
        </pc:spChg>
        <pc:spChg chg="add del">
          <ac:chgData name="Fotis Tasioulis" userId="4e00e03d-15c8-4bbc-b310-2bfaccd39ab3" providerId="ADAL" clId="{ABC359DA-679C-4E98-8E09-BB5BA0DA048D}" dt="2022-09-02T11:15:26.373" v="6431" actId="26606"/>
          <ac:spMkLst>
            <pc:docMk/>
            <pc:sldMk cId="3288665831" sldId="263"/>
            <ac:spMk id="29" creationId="{3512E083-F550-46AF-8490-767ECFD00CB7}"/>
          </ac:spMkLst>
        </pc:spChg>
        <pc:spChg chg="add">
          <ac:chgData name="Fotis Tasioulis" userId="4e00e03d-15c8-4bbc-b310-2bfaccd39ab3" providerId="ADAL" clId="{ABC359DA-679C-4E98-8E09-BB5BA0DA048D}" dt="2022-09-02T11:15:26.390" v="6432" actId="26606"/>
          <ac:spMkLst>
            <pc:docMk/>
            <pc:sldMk cId="3288665831" sldId="263"/>
            <ac:spMk id="31" creationId="{2B566528-1B12-4246-9431-5C2D7D081168}"/>
          </ac:spMkLst>
        </pc:spChg>
        <pc:spChg chg="add">
          <ac:chgData name="Fotis Tasioulis" userId="4e00e03d-15c8-4bbc-b310-2bfaccd39ab3" providerId="ADAL" clId="{ABC359DA-679C-4E98-8E09-BB5BA0DA048D}" dt="2022-09-02T11:15:26.390" v="6432" actId="26606"/>
          <ac:spMkLst>
            <pc:docMk/>
            <pc:sldMk cId="3288665831" sldId="263"/>
            <ac:spMk id="32" creationId="{2E80C965-DB6D-4F81-9E9E-B027384D0BD6}"/>
          </ac:spMkLst>
        </pc:spChg>
        <pc:spChg chg="add">
          <ac:chgData name="Fotis Tasioulis" userId="4e00e03d-15c8-4bbc-b310-2bfaccd39ab3" providerId="ADAL" clId="{ABC359DA-679C-4E98-8E09-BB5BA0DA048D}" dt="2022-09-02T11:15:26.390" v="6432" actId="26606"/>
          <ac:spMkLst>
            <pc:docMk/>
            <pc:sldMk cId="3288665831" sldId="263"/>
            <ac:spMk id="33" creationId="{A580F890-B085-4E95-96AA-55AEBEC5CE6E}"/>
          </ac:spMkLst>
        </pc:spChg>
        <pc:spChg chg="add">
          <ac:chgData name="Fotis Tasioulis" userId="4e00e03d-15c8-4bbc-b310-2bfaccd39ab3" providerId="ADAL" clId="{ABC359DA-679C-4E98-8E09-BB5BA0DA048D}" dt="2022-09-02T11:15:26.390" v="6432" actId="26606"/>
          <ac:spMkLst>
            <pc:docMk/>
            <pc:sldMk cId="3288665831" sldId="263"/>
            <ac:spMk id="34" creationId="{D3F51FEB-38FB-4F6C-9F7B-2F2AFAB65463}"/>
          </ac:spMkLst>
        </pc:spChg>
        <pc:spChg chg="add">
          <ac:chgData name="Fotis Tasioulis" userId="4e00e03d-15c8-4bbc-b310-2bfaccd39ab3" providerId="ADAL" clId="{ABC359DA-679C-4E98-8E09-BB5BA0DA048D}" dt="2022-09-02T11:15:26.390" v="6432" actId="26606"/>
          <ac:spMkLst>
            <pc:docMk/>
            <pc:sldMk cId="3288665831" sldId="263"/>
            <ac:spMk id="35" creationId="{1E547BA6-BAE0-43BB-A7CA-60F69CE252F0}"/>
          </ac:spMkLst>
        </pc:spChg>
      </pc:sldChg>
      <pc:sldChg chg="addSp delSp modSp mod setBg">
        <pc:chgData name="Fotis Tasioulis" userId="4e00e03d-15c8-4bbc-b310-2bfaccd39ab3" providerId="ADAL" clId="{ABC359DA-679C-4E98-8E09-BB5BA0DA048D}" dt="2022-09-02T11:17:09.526" v="6441" actId="26606"/>
        <pc:sldMkLst>
          <pc:docMk/>
          <pc:sldMk cId="2987552906" sldId="264"/>
        </pc:sldMkLst>
        <pc:spChg chg="mod ord">
          <ac:chgData name="Fotis Tasioulis" userId="4e00e03d-15c8-4bbc-b310-2bfaccd39ab3" providerId="ADAL" clId="{ABC359DA-679C-4E98-8E09-BB5BA0DA048D}" dt="2022-09-02T11:17:09.526" v="6441" actId="26606"/>
          <ac:spMkLst>
            <pc:docMk/>
            <pc:sldMk cId="2987552906" sldId="264"/>
            <ac:spMk id="4" creationId="{EE021CA9-7CB7-1046-8FA0-21F127C19A59}"/>
          </ac:spMkLst>
        </pc:spChg>
        <pc:spChg chg="mod ord">
          <ac:chgData name="Fotis Tasioulis" userId="4e00e03d-15c8-4bbc-b310-2bfaccd39ab3" providerId="ADAL" clId="{ABC359DA-679C-4E98-8E09-BB5BA0DA048D}" dt="2022-09-02T11:17:09.526" v="6441" actId="26606"/>
          <ac:spMkLst>
            <pc:docMk/>
            <pc:sldMk cId="2987552906" sldId="264"/>
            <ac:spMk id="5" creationId="{1B07C49E-AFFC-EC46-8930-E4D428F5F943}"/>
          </ac:spMkLst>
        </pc:spChg>
        <pc:spChg chg="mod">
          <ac:chgData name="Fotis Tasioulis" userId="4e00e03d-15c8-4bbc-b310-2bfaccd39ab3" providerId="ADAL" clId="{ABC359DA-679C-4E98-8E09-BB5BA0DA048D}" dt="2022-09-02T11:17:09.526" v="6441" actId="26606"/>
          <ac:spMkLst>
            <pc:docMk/>
            <pc:sldMk cId="2987552906" sldId="264"/>
            <ac:spMk id="8" creationId="{2A665A13-3129-46DF-B847-F273F3E96BE6}"/>
          </ac:spMkLst>
        </pc:spChg>
        <pc:spChg chg="add del">
          <ac:chgData name="Fotis Tasioulis" userId="4e00e03d-15c8-4bbc-b310-2bfaccd39ab3" providerId="ADAL" clId="{ABC359DA-679C-4E98-8E09-BB5BA0DA048D}" dt="2022-09-02T11:16:49.382" v="6439" actId="26606"/>
          <ac:spMkLst>
            <pc:docMk/>
            <pc:sldMk cId="2987552906" sldId="264"/>
            <ac:spMk id="10" creationId="{2B566528-1B12-4246-9431-5C2D7D081168}"/>
          </ac:spMkLst>
        </pc:spChg>
        <pc:spChg chg="add del">
          <ac:chgData name="Fotis Tasioulis" userId="4e00e03d-15c8-4bbc-b310-2bfaccd39ab3" providerId="ADAL" clId="{ABC359DA-679C-4E98-8E09-BB5BA0DA048D}" dt="2022-09-01T14:58:16.492" v="1110" actId="26606"/>
          <ac:spMkLst>
            <pc:docMk/>
            <pc:sldMk cId="2987552906" sldId="264"/>
            <ac:spMk id="13" creationId="{2B566528-1B12-4246-9431-5C2D7D081168}"/>
          </ac:spMkLst>
        </pc:spChg>
        <pc:spChg chg="add del">
          <ac:chgData name="Fotis Tasioulis" userId="4e00e03d-15c8-4bbc-b310-2bfaccd39ab3" providerId="ADAL" clId="{ABC359DA-679C-4E98-8E09-BB5BA0DA048D}" dt="2022-09-02T11:17:09.526" v="6441" actId="26606"/>
          <ac:spMkLst>
            <pc:docMk/>
            <pc:sldMk cId="2987552906" sldId="264"/>
            <ac:spMk id="23" creationId="{B6FACB3C-9069-4791-BC5C-0DB7CD19B853}"/>
          </ac:spMkLst>
        </pc:spChg>
        <pc:spChg chg="add del">
          <ac:chgData name="Fotis Tasioulis" userId="4e00e03d-15c8-4bbc-b310-2bfaccd39ab3" providerId="ADAL" clId="{ABC359DA-679C-4E98-8E09-BB5BA0DA048D}" dt="2022-09-02T11:17:09.526" v="6441" actId="26606"/>
          <ac:spMkLst>
            <pc:docMk/>
            <pc:sldMk cId="2987552906" sldId="264"/>
            <ac:spMk id="24" creationId="{71F2038E-D777-4B76-81DD-DD13EE91B9DD}"/>
          </ac:spMkLst>
        </pc:spChg>
        <pc:spChg chg="add">
          <ac:chgData name="Fotis Tasioulis" userId="4e00e03d-15c8-4bbc-b310-2bfaccd39ab3" providerId="ADAL" clId="{ABC359DA-679C-4E98-8E09-BB5BA0DA048D}" dt="2022-09-02T11:17:09.526" v="6441" actId="26606"/>
          <ac:spMkLst>
            <pc:docMk/>
            <pc:sldMk cId="2987552906" sldId="264"/>
            <ac:spMk id="33" creationId="{2B566528-1B12-4246-9431-5C2D7D081168}"/>
          </ac:spMkLst>
        </pc:spChg>
        <pc:spChg chg="add">
          <ac:chgData name="Fotis Tasioulis" userId="4e00e03d-15c8-4bbc-b310-2bfaccd39ab3" providerId="ADAL" clId="{ABC359DA-679C-4E98-8E09-BB5BA0DA048D}" dt="2022-09-02T11:17:09.526" v="6441" actId="26606"/>
          <ac:spMkLst>
            <pc:docMk/>
            <pc:sldMk cId="2987552906" sldId="264"/>
            <ac:spMk id="35" creationId="{D3F51FEB-38FB-4F6C-9F7B-2F2AFAB65463}"/>
          </ac:spMkLst>
        </pc:spChg>
        <pc:spChg chg="add">
          <ac:chgData name="Fotis Tasioulis" userId="4e00e03d-15c8-4bbc-b310-2bfaccd39ab3" providerId="ADAL" clId="{ABC359DA-679C-4E98-8E09-BB5BA0DA048D}" dt="2022-09-02T11:17:09.526" v="6441" actId="26606"/>
          <ac:spMkLst>
            <pc:docMk/>
            <pc:sldMk cId="2987552906" sldId="264"/>
            <ac:spMk id="37" creationId="{1E547BA6-BAE0-43BB-A7CA-60F69CE252F0}"/>
          </ac:spMkLst>
        </pc:spChg>
        <pc:grpChg chg="add del">
          <ac:chgData name="Fotis Tasioulis" userId="4e00e03d-15c8-4bbc-b310-2bfaccd39ab3" providerId="ADAL" clId="{ABC359DA-679C-4E98-8E09-BB5BA0DA048D}" dt="2022-09-02T11:16:49.382" v="6439" actId="26606"/>
          <ac:grpSpMkLst>
            <pc:docMk/>
            <pc:sldMk cId="2987552906" sldId="264"/>
            <ac:grpSpMk id="11" creationId="{828A5161-06F1-46CF-8AD7-844680A59E13}"/>
          </ac:grpSpMkLst>
        </pc:grpChg>
        <pc:grpChg chg="add del">
          <ac:chgData name="Fotis Tasioulis" userId="4e00e03d-15c8-4bbc-b310-2bfaccd39ab3" providerId="ADAL" clId="{ABC359DA-679C-4E98-8E09-BB5BA0DA048D}" dt="2022-09-02T11:16:49.382" v="6439" actId="26606"/>
          <ac:grpSpMkLst>
            <pc:docMk/>
            <pc:sldMk cId="2987552906" sldId="264"/>
            <ac:grpSpMk id="12" creationId="{5995D10D-E9C9-47DB-AE7E-801FEF38F5C9}"/>
          </ac:grpSpMkLst>
        </pc:grpChg>
        <pc:grpChg chg="add del">
          <ac:chgData name="Fotis Tasioulis" userId="4e00e03d-15c8-4bbc-b310-2bfaccd39ab3" providerId="ADAL" clId="{ABC359DA-679C-4E98-8E09-BB5BA0DA048D}" dt="2022-09-01T14:58:16.492" v="1110" actId="26606"/>
          <ac:grpSpMkLst>
            <pc:docMk/>
            <pc:sldMk cId="2987552906" sldId="264"/>
            <ac:grpSpMk id="15" creationId="{828A5161-06F1-46CF-8AD7-844680A59E13}"/>
          </ac:grpSpMkLst>
        </pc:grpChg>
        <pc:grpChg chg="add del">
          <ac:chgData name="Fotis Tasioulis" userId="4e00e03d-15c8-4bbc-b310-2bfaccd39ab3" providerId="ADAL" clId="{ABC359DA-679C-4E98-8E09-BB5BA0DA048D}" dt="2022-09-01T14:58:16.492" v="1110" actId="26606"/>
          <ac:grpSpMkLst>
            <pc:docMk/>
            <pc:sldMk cId="2987552906" sldId="264"/>
            <ac:grpSpMk id="19" creationId="{5995D10D-E9C9-47DB-AE7E-801FEF38F5C9}"/>
          </ac:grpSpMkLst>
        </pc:grpChg>
        <pc:grpChg chg="add del">
          <ac:chgData name="Fotis Tasioulis" userId="4e00e03d-15c8-4bbc-b310-2bfaccd39ab3" providerId="ADAL" clId="{ABC359DA-679C-4E98-8E09-BB5BA0DA048D}" dt="2022-09-02T11:17:09.526" v="6441" actId="26606"/>
          <ac:grpSpMkLst>
            <pc:docMk/>
            <pc:sldMk cId="2987552906" sldId="264"/>
            <ac:grpSpMk id="25" creationId="{DD354807-230F-4402-B1B9-F733A8F1F190}"/>
          </ac:grpSpMkLst>
        </pc:grpChg>
        <pc:grpChg chg="add">
          <ac:chgData name="Fotis Tasioulis" userId="4e00e03d-15c8-4bbc-b310-2bfaccd39ab3" providerId="ADAL" clId="{ABC359DA-679C-4E98-8E09-BB5BA0DA048D}" dt="2022-09-02T11:17:09.526" v="6441" actId="26606"/>
          <ac:grpSpMkLst>
            <pc:docMk/>
            <pc:sldMk cId="2987552906" sldId="264"/>
            <ac:grpSpMk id="39" creationId="{15CBE6EC-46EF-45D9-8E16-DCDC5917CA31}"/>
          </ac:grpSpMkLst>
        </pc:grpChg>
        <pc:picChg chg="add mod">
          <ac:chgData name="Fotis Tasioulis" userId="4e00e03d-15c8-4bbc-b310-2bfaccd39ab3" providerId="ADAL" clId="{ABC359DA-679C-4E98-8E09-BB5BA0DA048D}" dt="2022-09-02T11:17:09.526" v="6441" actId="26606"/>
          <ac:picMkLst>
            <pc:docMk/>
            <pc:sldMk cId="2987552906" sldId="264"/>
            <ac:picMk id="3" creationId="{9C860F93-F0DC-4984-A825-9B5DD4F4C634}"/>
          </ac:picMkLst>
        </pc:picChg>
      </pc:sldChg>
      <pc:sldChg chg="addSp delSp modSp mod setBg">
        <pc:chgData name="Fotis Tasioulis" userId="4e00e03d-15c8-4bbc-b310-2bfaccd39ab3" providerId="ADAL" clId="{ABC359DA-679C-4E98-8E09-BB5BA0DA048D}" dt="2022-09-02T11:18:40.166" v="6472" actId="26606"/>
        <pc:sldMkLst>
          <pc:docMk/>
          <pc:sldMk cId="1578726356" sldId="265"/>
        </pc:sldMkLst>
        <pc:spChg chg="mod">
          <ac:chgData name="Fotis Tasioulis" userId="4e00e03d-15c8-4bbc-b310-2bfaccd39ab3" providerId="ADAL" clId="{ABC359DA-679C-4E98-8E09-BB5BA0DA048D}" dt="2022-09-02T11:18:40.166" v="6472" actId="26606"/>
          <ac:spMkLst>
            <pc:docMk/>
            <pc:sldMk cId="1578726356" sldId="265"/>
            <ac:spMk id="3" creationId="{32405FDA-CB27-4506-BA80-B7DD00CB25C5}"/>
          </ac:spMkLst>
        </pc:spChg>
        <pc:spChg chg="mod ord">
          <ac:chgData name="Fotis Tasioulis" userId="4e00e03d-15c8-4bbc-b310-2bfaccd39ab3" providerId="ADAL" clId="{ABC359DA-679C-4E98-8E09-BB5BA0DA048D}" dt="2022-09-02T11:18:40.166" v="6472" actId="26606"/>
          <ac:spMkLst>
            <pc:docMk/>
            <pc:sldMk cId="1578726356" sldId="265"/>
            <ac:spMk id="4" creationId="{617B1B70-690D-5945-90C2-196E1304B45D}"/>
          </ac:spMkLst>
        </pc:spChg>
        <pc:spChg chg="mod ord">
          <ac:chgData name="Fotis Tasioulis" userId="4e00e03d-15c8-4bbc-b310-2bfaccd39ab3" providerId="ADAL" clId="{ABC359DA-679C-4E98-8E09-BB5BA0DA048D}" dt="2022-09-02T11:18:40.166" v="6472" actId="26606"/>
          <ac:spMkLst>
            <pc:docMk/>
            <pc:sldMk cId="1578726356" sldId="265"/>
            <ac:spMk id="5" creationId="{1B07C49E-AFFC-EC46-8930-E4D428F5F943}"/>
          </ac:spMkLst>
        </pc:spChg>
        <pc:spChg chg="add del">
          <ac:chgData name="Fotis Tasioulis" userId="4e00e03d-15c8-4bbc-b310-2bfaccd39ab3" providerId="ADAL" clId="{ABC359DA-679C-4E98-8E09-BB5BA0DA048D}" dt="2022-09-02T11:18:20.499" v="6463" actId="26606"/>
          <ac:spMkLst>
            <pc:docMk/>
            <pc:sldMk cId="1578726356" sldId="265"/>
            <ac:spMk id="10" creationId="{2B566528-1B12-4246-9431-5C2D7D081168}"/>
          </ac:spMkLst>
        </pc:spChg>
        <pc:spChg chg="add del">
          <ac:chgData name="Fotis Tasioulis" userId="4e00e03d-15c8-4bbc-b310-2bfaccd39ab3" providerId="ADAL" clId="{ABC359DA-679C-4E98-8E09-BB5BA0DA048D}" dt="2022-09-02T11:18:20.499" v="6463" actId="26606"/>
          <ac:spMkLst>
            <pc:docMk/>
            <pc:sldMk cId="1578726356" sldId="265"/>
            <ac:spMk id="12" creationId="{2E80C965-DB6D-4F81-9E9E-B027384D0BD6}"/>
          </ac:spMkLst>
        </pc:spChg>
        <pc:spChg chg="add del">
          <ac:chgData name="Fotis Tasioulis" userId="4e00e03d-15c8-4bbc-b310-2bfaccd39ab3" providerId="ADAL" clId="{ABC359DA-679C-4E98-8E09-BB5BA0DA048D}" dt="2022-09-02T11:18:20.499" v="6463" actId="26606"/>
          <ac:spMkLst>
            <pc:docMk/>
            <pc:sldMk cId="1578726356" sldId="265"/>
            <ac:spMk id="14" creationId="{A580F890-B085-4E95-96AA-55AEBEC5CE6E}"/>
          </ac:spMkLst>
        </pc:spChg>
        <pc:spChg chg="add del">
          <ac:chgData name="Fotis Tasioulis" userId="4e00e03d-15c8-4bbc-b310-2bfaccd39ab3" providerId="ADAL" clId="{ABC359DA-679C-4E98-8E09-BB5BA0DA048D}" dt="2022-09-02T11:18:20.499" v="6463" actId="26606"/>
          <ac:spMkLst>
            <pc:docMk/>
            <pc:sldMk cId="1578726356" sldId="265"/>
            <ac:spMk id="16" creationId="{D3F51FEB-38FB-4F6C-9F7B-2F2AFAB65463}"/>
          </ac:spMkLst>
        </pc:spChg>
        <pc:spChg chg="add del">
          <ac:chgData name="Fotis Tasioulis" userId="4e00e03d-15c8-4bbc-b310-2bfaccd39ab3" providerId="ADAL" clId="{ABC359DA-679C-4E98-8E09-BB5BA0DA048D}" dt="2022-09-02T11:18:20.499" v="6463" actId="26606"/>
          <ac:spMkLst>
            <pc:docMk/>
            <pc:sldMk cId="1578726356" sldId="265"/>
            <ac:spMk id="18" creationId="{1E547BA6-BAE0-43BB-A7CA-60F69CE252F0}"/>
          </ac:spMkLst>
        </pc:spChg>
        <pc:spChg chg="add del">
          <ac:chgData name="Fotis Tasioulis" userId="4e00e03d-15c8-4bbc-b310-2bfaccd39ab3" providerId="ADAL" clId="{ABC359DA-679C-4E98-8E09-BB5BA0DA048D}" dt="2022-09-02T11:18:22.909" v="6465" actId="26606"/>
          <ac:spMkLst>
            <pc:docMk/>
            <pc:sldMk cId="1578726356" sldId="265"/>
            <ac:spMk id="20" creationId="{9E914C83-E0D8-4953-92D5-169D28CB43AE}"/>
          </ac:spMkLst>
        </pc:spChg>
        <pc:spChg chg="add del">
          <ac:chgData name="Fotis Tasioulis" userId="4e00e03d-15c8-4bbc-b310-2bfaccd39ab3" providerId="ADAL" clId="{ABC359DA-679C-4E98-8E09-BB5BA0DA048D}" dt="2022-09-02T11:18:22.909" v="6465" actId="26606"/>
          <ac:spMkLst>
            <pc:docMk/>
            <pc:sldMk cId="1578726356" sldId="265"/>
            <ac:spMk id="21" creationId="{46D6306C-ED4F-4AAE-B4A5-EEA6AFAD726E}"/>
          </ac:spMkLst>
        </pc:spChg>
        <pc:spChg chg="add del">
          <ac:chgData name="Fotis Tasioulis" userId="4e00e03d-15c8-4bbc-b310-2bfaccd39ab3" providerId="ADAL" clId="{ABC359DA-679C-4E98-8E09-BB5BA0DA048D}" dt="2022-09-02T11:18:22.909" v="6465" actId="26606"/>
          <ac:spMkLst>
            <pc:docMk/>
            <pc:sldMk cId="1578726356" sldId="265"/>
            <ac:spMk id="22" creationId="{3512E083-F550-46AF-8490-767ECFD00CB7}"/>
          </ac:spMkLst>
        </pc:spChg>
        <pc:spChg chg="add del">
          <ac:chgData name="Fotis Tasioulis" userId="4e00e03d-15c8-4bbc-b310-2bfaccd39ab3" providerId="ADAL" clId="{ABC359DA-679C-4E98-8E09-BB5BA0DA048D}" dt="2022-09-02T11:18:22.909" v="6465" actId="26606"/>
          <ac:spMkLst>
            <pc:docMk/>
            <pc:sldMk cId="1578726356" sldId="265"/>
            <ac:spMk id="23" creationId="{0EC5361D-F897-4856-B945-0455A365EB24}"/>
          </ac:spMkLst>
        </pc:spChg>
        <pc:spChg chg="add del">
          <ac:chgData name="Fotis Tasioulis" userId="4e00e03d-15c8-4bbc-b310-2bfaccd39ab3" providerId="ADAL" clId="{ABC359DA-679C-4E98-8E09-BB5BA0DA048D}" dt="2022-09-02T11:18:22.909" v="6465" actId="26606"/>
          <ac:spMkLst>
            <pc:docMk/>
            <pc:sldMk cId="1578726356" sldId="265"/>
            <ac:spMk id="24" creationId="{4508C0C5-2268-42B5-B3C8-4D0899E05F8C}"/>
          </ac:spMkLst>
        </pc:spChg>
        <pc:spChg chg="add del">
          <ac:chgData name="Fotis Tasioulis" userId="4e00e03d-15c8-4bbc-b310-2bfaccd39ab3" providerId="ADAL" clId="{ABC359DA-679C-4E98-8E09-BB5BA0DA048D}" dt="2022-09-02T11:18:22.909" v="6465" actId="26606"/>
          <ac:spMkLst>
            <pc:docMk/>
            <pc:sldMk cId="1578726356" sldId="265"/>
            <ac:spMk id="25" creationId="{141ACBDB-38F8-4B34-8183-BD95B4E55A62}"/>
          </ac:spMkLst>
        </pc:spChg>
        <pc:spChg chg="add del">
          <ac:chgData name="Fotis Tasioulis" userId="4e00e03d-15c8-4bbc-b310-2bfaccd39ab3" providerId="ADAL" clId="{ABC359DA-679C-4E98-8E09-BB5BA0DA048D}" dt="2022-09-02T11:18:22.909" v="6465" actId="26606"/>
          <ac:spMkLst>
            <pc:docMk/>
            <pc:sldMk cId="1578726356" sldId="265"/>
            <ac:spMk id="26" creationId="{DE00DB52-3455-4E2F-867B-A6D0516E175B}"/>
          </ac:spMkLst>
        </pc:spChg>
        <pc:spChg chg="add del">
          <ac:chgData name="Fotis Tasioulis" userId="4e00e03d-15c8-4bbc-b310-2bfaccd39ab3" providerId="ADAL" clId="{ABC359DA-679C-4E98-8E09-BB5BA0DA048D}" dt="2022-09-02T11:18:30.610" v="6467" actId="26606"/>
          <ac:spMkLst>
            <pc:docMk/>
            <pc:sldMk cId="1578726356" sldId="265"/>
            <ac:spMk id="28" creationId="{2B566528-1B12-4246-9431-5C2D7D081168}"/>
          </ac:spMkLst>
        </pc:spChg>
        <pc:spChg chg="add del">
          <ac:chgData name="Fotis Tasioulis" userId="4e00e03d-15c8-4bbc-b310-2bfaccd39ab3" providerId="ADAL" clId="{ABC359DA-679C-4E98-8E09-BB5BA0DA048D}" dt="2022-09-02T11:18:30.610" v="6467" actId="26606"/>
          <ac:spMkLst>
            <pc:docMk/>
            <pc:sldMk cId="1578726356" sldId="265"/>
            <ac:spMk id="29" creationId="{2E80C965-DB6D-4F81-9E9E-B027384D0BD6}"/>
          </ac:spMkLst>
        </pc:spChg>
        <pc:spChg chg="add del">
          <ac:chgData name="Fotis Tasioulis" userId="4e00e03d-15c8-4bbc-b310-2bfaccd39ab3" providerId="ADAL" clId="{ABC359DA-679C-4E98-8E09-BB5BA0DA048D}" dt="2022-09-02T11:18:30.610" v="6467" actId="26606"/>
          <ac:spMkLst>
            <pc:docMk/>
            <pc:sldMk cId="1578726356" sldId="265"/>
            <ac:spMk id="30" creationId="{A580F890-B085-4E95-96AA-55AEBEC5CE6E}"/>
          </ac:spMkLst>
        </pc:spChg>
        <pc:spChg chg="add del">
          <ac:chgData name="Fotis Tasioulis" userId="4e00e03d-15c8-4bbc-b310-2bfaccd39ab3" providerId="ADAL" clId="{ABC359DA-679C-4E98-8E09-BB5BA0DA048D}" dt="2022-09-02T11:18:30.610" v="6467" actId="26606"/>
          <ac:spMkLst>
            <pc:docMk/>
            <pc:sldMk cId="1578726356" sldId="265"/>
            <ac:spMk id="31" creationId="{D3F51FEB-38FB-4F6C-9F7B-2F2AFAB65463}"/>
          </ac:spMkLst>
        </pc:spChg>
        <pc:spChg chg="add del">
          <ac:chgData name="Fotis Tasioulis" userId="4e00e03d-15c8-4bbc-b310-2bfaccd39ab3" providerId="ADAL" clId="{ABC359DA-679C-4E98-8E09-BB5BA0DA048D}" dt="2022-09-02T11:18:30.610" v="6467" actId="26606"/>
          <ac:spMkLst>
            <pc:docMk/>
            <pc:sldMk cId="1578726356" sldId="265"/>
            <ac:spMk id="32" creationId="{1E547BA6-BAE0-43BB-A7CA-60F69CE252F0}"/>
          </ac:spMkLst>
        </pc:spChg>
        <pc:spChg chg="add del">
          <ac:chgData name="Fotis Tasioulis" userId="4e00e03d-15c8-4bbc-b310-2bfaccd39ab3" providerId="ADAL" clId="{ABC359DA-679C-4E98-8E09-BB5BA0DA048D}" dt="2022-09-02T11:18:38.687" v="6469" actId="26606"/>
          <ac:spMkLst>
            <pc:docMk/>
            <pc:sldMk cId="1578726356" sldId="265"/>
            <ac:spMk id="34" creationId="{18873D23-2DCF-4B31-A009-95721C06E8E1}"/>
          </ac:spMkLst>
        </pc:spChg>
        <pc:spChg chg="add del">
          <ac:chgData name="Fotis Tasioulis" userId="4e00e03d-15c8-4bbc-b310-2bfaccd39ab3" providerId="ADAL" clId="{ABC359DA-679C-4E98-8E09-BB5BA0DA048D}" dt="2022-09-02T11:18:38.687" v="6469" actId="26606"/>
          <ac:spMkLst>
            <pc:docMk/>
            <pc:sldMk cId="1578726356" sldId="265"/>
            <ac:spMk id="35" creationId="{C13EF075-D4EF-4929-ADBC-91B27DA19955}"/>
          </ac:spMkLst>
        </pc:spChg>
        <pc:spChg chg="add del">
          <ac:chgData name="Fotis Tasioulis" userId="4e00e03d-15c8-4bbc-b310-2bfaccd39ab3" providerId="ADAL" clId="{ABC359DA-679C-4E98-8E09-BB5BA0DA048D}" dt="2022-09-02T11:18:40.149" v="6471" actId="26606"/>
          <ac:spMkLst>
            <pc:docMk/>
            <pc:sldMk cId="1578726356" sldId="265"/>
            <ac:spMk id="40" creationId="{46D6306C-ED4F-4AAE-B4A5-EEA6AFAD726E}"/>
          </ac:spMkLst>
        </pc:spChg>
        <pc:spChg chg="add del">
          <ac:chgData name="Fotis Tasioulis" userId="4e00e03d-15c8-4bbc-b310-2bfaccd39ab3" providerId="ADAL" clId="{ABC359DA-679C-4E98-8E09-BB5BA0DA048D}" dt="2022-09-02T11:18:40.149" v="6471" actId="26606"/>
          <ac:spMkLst>
            <pc:docMk/>
            <pc:sldMk cId="1578726356" sldId="265"/>
            <ac:spMk id="41" creationId="{0EC5361D-F897-4856-B945-0455A365EB24}"/>
          </ac:spMkLst>
        </pc:spChg>
        <pc:spChg chg="add del">
          <ac:chgData name="Fotis Tasioulis" userId="4e00e03d-15c8-4bbc-b310-2bfaccd39ab3" providerId="ADAL" clId="{ABC359DA-679C-4E98-8E09-BB5BA0DA048D}" dt="2022-09-02T11:18:40.149" v="6471" actId="26606"/>
          <ac:spMkLst>
            <pc:docMk/>
            <pc:sldMk cId="1578726356" sldId="265"/>
            <ac:spMk id="42" creationId="{4508C0C5-2268-42B5-B3C8-4D0899E05F8C}"/>
          </ac:spMkLst>
        </pc:spChg>
        <pc:spChg chg="add del">
          <ac:chgData name="Fotis Tasioulis" userId="4e00e03d-15c8-4bbc-b310-2bfaccd39ab3" providerId="ADAL" clId="{ABC359DA-679C-4E98-8E09-BB5BA0DA048D}" dt="2022-09-02T11:18:40.149" v="6471" actId="26606"/>
          <ac:spMkLst>
            <pc:docMk/>
            <pc:sldMk cId="1578726356" sldId="265"/>
            <ac:spMk id="43" creationId="{141ACBDB-38F8-4B34-8183-BD95B4E55A62}"/>
          </ac:spMkLst>
        </pc:spChg>
        <pc:spChg chg="add del">
          <ac:chgData name="Fotis Tasioulis" userId="4e00e03d-15c8-4bbc-b310-2bfaccd39ab3" providerId="ADAL" clId="{ABC359DA-679C-4E98-8E09-BB5BA0DA048D}" dt="2022-09-02T11:18:40.149" v="6471" actId="26606"/>
          <ac:spMkLst>
            <pc:docMk/>
            <pc:sldMk cId="1578726356" sldId="265"/>
            <ac:spMk id="44" creationId="{DE00DB52-3455-4E2F-867B-A6D0516E175B}"/>
          </ac:spMkLst>
        </pc:spChg>
        <pc:spChg chg="add del">
          <ac:chgData name="Fotis Tasioulis" userId="4e00e03d-15c8-4bbc-b310-2bfaccd39ab3" providerId="ADAL" clId="{ABC359DA-679C-4E98-8E09-BB5BA0DA048D}" dt="2022-09-02T11:18:40.149" v="6471" actId="26606"/>
          <ac:spMkLst>
            <pc:docMk/>
            <pc:sldMk cId="1578726356" sldId="265"/>
            <ac:spMk id="45" creationId="{9E914C83-E0D8-4953-92D5-169D28CB43AE}"/>
          </ac:spMkLst>
        </pc:spChg>
        <pc:spChg chg="add del">
          <ac:chgData name="Fotis Tasioulis" userId="4e00e03d-15c8-4bbc-b310-2bfaccd39ab3" providerId="ADAL" clId="{ABC359DA-679C-4E98-8E09-BB5BA0DA048D}" dt="2022-09-02T11:18:40.149" v="6471" actId="26606"/>
          <ac:spMkLst>
            <pc:docMk/>
            <pc:sldMk cId="1578726356" sldId="265"/>
            <ac:spMk id="46" creationId="{3512E083-F550-46AF-8490-767ECFD00CB7}"/>
          </ac:spMkLst>
        </pc:spChg>
        <pc:spChg chg="add">
          <ac:chgData name="Fotis Tasioulis" userId="4e00e03d-15c8-4bbc-b310-2bfaccd39ab3" providerId="ADAL" clId="{ABC359DA-679C-4E98-8E09-BB5BA0DA048D}" dt="2022-09-02T11:18:40.166" v="6472" actId="26606"/>
          <ac:spMkLst>
            <pc:docMk/>
            <pc:sldMk cId="1578726356" sldId="265"/>
            <ac:spMk id="48" creationId="{2B566528-1B12-4246-9431-5C2D7D081168}"/>
          </ac:spMkLst>
        </pc:spChg>
        <pc:spChg chg="add">
          <ac:chgData name="Fotis Tasioulis" userId="4e00e03d-15c8-4bbc-b310-2bfaccd39ab3" providerId="ADAL" clId="{ABC359DA-679C-4E98-8E09-BB5BA0DA048D}" dt="2022-09-02T11:18:40.166" v="6472" actId="26606"/>
          <ac:spMkLst>
            <pc:docMk/>
            <pc:sldMk cId="1578726356" sldId="265"/>
            <ac:spMk id="49" creationId="{2E80C965-DB6D-4F81-9E9E-B027384D0BD6}"/>
          </ac:spMkLst>
        </pc:spChg>
        <pc:spChg chg="add">
          <ac:chgData name="Fotis Tasioulis" userId="4e00e03d-15c8-4bbc-b310-2bfaccd39ab3" providerId="ADAL" clId="{ABC359DA-679C-4E98-8E09-BB5BA0DA048D}" dt="2022-09-02T11:18:40.166" v="6472" actId="26606"/>
          <ac:spMkLst>
            <pc:docMk/>
            <pc:sldMk cId="1578726356" sldId="265"/>
            <ac:spMk id="50" creationId="{A580F890-B085-4E95-96AA-55AEBEC5CE6E}"/>
          </ac:spMkLst>
        </pc:spChg>
        <pc:spChg chg="add">
          <ac:chgData name="Fotis Tasioulis" userId="4e00e03d-15c8-4bbc-b310-2bfaccd39ab3" providerId="ADAL" clId="{ABC359DA-679C-4E98-8E09-BB5BA0DA048D}" dt="2022-09-02T11:18:40.166" v="6472" actId="26606"/>
          <ac:spMkLst>
            <pc:docMk/>
            <pc:sldMk cId="1578726356" sldId="265"/>
            <ac:spMk id="51" creationId="{D3F51FEB-38FB-4F6C-9F7B-2F2AFAB65463}"/>
          </ac:spMkLst>
        </pc:spChg>
        <pc:spChg chg="add">
          <ac:chgData name="Fotis Tasioulis" userId="4e00e03d-15c8-4bbc-b310-2bfaccd39ab3" providerId="ADAL" clId="{ABC359DA-679C-4E98-8E09-BB5BA0DA048D}" dt="2022-09-02T11:18:40.166" v="6472" actId="26606"/>
          <ac:spMkLst>
            <pc:docMk/>
            <pc:sldMk cId="1578726356" sldId="265"/>
            <ac:spMk id="52" creationId="{1E547BA6-BAE0-43BB-A7CA-60F69CE252F0}"/>
          </ac:spMkLst>
        </pc:spChg>
        <pc:grpChg chg="add del">
          <ac:chgData name="Fotis Tasioulis" userId="4e00e03d-15c8-4bbc-b310-2bfaccd39ab3" providerId="ADAL" clId="{ABC359DA-679C-4E98-8E09-BB5BA0DA048D}" dt="2022-09-02T11:18:38.687" v="6469" actId="26606"/>
          <ac:grpSpMkLst>
            <pc:docMk/>
            <pc:sldMk cId="1578726356" sldId="265"/>
            <ac:grpSpMk id="36" creationId="{DAA26DFA-AAB2-4973-9C17-16D587C7B198}"/>
          </ac:grpSpMkLst>
        </pc:grpChg>
      </pc:sldChg>
      <pc:sldChg chg="addSp delSp modSp mod setBg">
        <pc:chgData name="Fotis Tasioulis" userId="4e00e03d-15c8-4bbc-b310-2bfaccd39ab3" providerId="ADAL" clId="{ABC359DA-679C-4E98-8E09-BB5BA0DA048D}" dt="2022-09-02T11:17:59.901" v="6461" actId="14100"/>
        <pc:sldMkLst>
          <pc:docMk/>
          <pc:sldMk cId="779971636" sldId="266"/>
        </pc:sldMkLst>
        <pc:spChg chg="mod">
          <ac:chgData name="Fotis Tasioulis" userId="4e00e03d-15c8-4bbc-b310-2bfaccd39ab3" providerId="ADAL" clId="{ABC359DA-679C-4E98-8E09-BB5BA0DA048D}" dt="2022-09-02T11:17:50.233" v="6458" actId="26606"/>
          <ac:spMkLst>
            <pc:docMk/>
            <pc:sldMk cId="779971636" sldId="266"/>
            <ac:spMk id="3" creationId="{D9E97D81-A978-4758-8A93-47C19B104075}"/>
          </ac:spMkLst>
        </pc:spChg>
        <pc:spChg chg="mod ord">
          <ac:chgData name="Fotis Tasioulis" userId="4e00e03d-15c8-4bbc-b310-2bfaccd39ab3" providerId="ADAL" clId="{ABC359DA-679C-4E98-8E09-BB5BA0DA048D}" dt="2022-09-02T11:17:50.233" v="6458" actId="26606"/>
          <ac:spMkLst>
            <pc:docMk/>
            <pc:sldMk cId="779971636" sldId="266"/>
            <ac:spMk id="4" creationId="{2C4E03D3-761E-7549-A4C6-7E585EBC4F01}"/>
          </ac:spMkLst>
        </pc:spChg>
        <pc:spChg chg="del">
          <ac:chgData name="Fotis Tasioulis" userId="4e00e03d-15c8-4bbc-b310-2bfaccd39ab3" providerId="ADAL" clId="{ABC359DA-679C-4E98-8E09-BB5BA0DA048D}" dt="2022-09-01T15:05:49.555" v="1136" actId="478"/>
          <ac:spMkLst>
            <pc:docMk/>
            <pc:sldMk cId="779971636" sldId="266"/>
            <ac:spMk id="5" creationId="{1B07C49E-AFFC-EC46-8930-E4D428F5F943}"/>
          </ac:spMkLst>
        </pc:spChg>
        <pc:spChg chg="add mod">
          <ac:chgData name="Fotis Tasioulis" userId="4e00e03d-15c8-4bbc-b310-2bfaccd39ab3" providerId="ADAL" clId="{ABC359DA-679C-4E98-8E09-BB5BA0DA048D}" dt="2022-09-02T11:17:50.233" v="6458" actId="26606"/>
          <ac:spMkLst>
            <pc:docMk/>
            <pc:sldMk cId="779971636" sldId="266"/>
            <ac:spMk id="6" creationId="{2A4E70FF-8AA3-4D4E-8874-69ECCB595BA5}"/>
          </ac:spMkLst>
        </pc:spChg>
        <pc:spChg chg="add del">
          <ac:chgData name="Fotis Tasioulis" userId="4e00e03d-15c8-4bbc-b310-2bfaccd39ab3" providerId="ADAL" clId="{ABC359DA-679C-4E98-8E09-BB5BA0DA048D}" dt="2022-09-02T11:17:35.101" v="6443" actId="26606"/>
          <ac:spMkLst>
            <pc:docMk/>
            <pc:sldMk cId="779971636" sldId="266"/>
            <ac:spMk id="16" creationId="{2B566528-1B12-4246-9431-5C2D7D081168}"/>
          </ac:spMkLst>
        </pc:spChg>
        <pc:spChg chg="add del">
          <ac:chgData name="Fotis Tasioulis" userId="4e00e03d-15c8-4bbc-b310-2bfaccd39ab3" providerId="ADAL" clId="{ABC359DA-679C-4E98-8E09-BB5BA0DA048D}" dt="2022-09-02T11:17:36.251" v="6445" actId="26606"/>
          <ac:spMkLst>
            <pc:docMk/>
            <pc:sldMk cId="779971636" sldId="266"/>
            <ac:spMk id="26" creationId="{2B566528-1B12-4246-9431-5C2D7D081168}"/>
          </ac:spMkLst>
        </pc:spChg>
        <pc:spChg chg="add del">
          <ac:chgData name="Fotis Tasioulis" userId="4e00e03d-15c8-4bbc-b310-2bfaccd39ab3" providerId="ADAL" clId="{ABC359DA-679C-4E98-8E09-BB5BA0DA048D}" dt="2022-09-02T11:17:36.251" v="6445" actId="26606"/>
          <ac:spMkLst>
            <pc:docMk/>
            <pc:sldMk cId="779971636" sldId="266"/>
            <ac:spMk id="30" creationId="{D3F51FEB-38FB-4F6C-9F7B-2F2AFAB65463}"/>
          </ac:spMkLst>
        </pc:spChg>
        <pc:spChg chg="add del">
          <ac:chgData name="Fotis Tasioulis" userId="4e00e03d-15c8-4bbc-b310-2bfaccd39ab3" providerId="ADAL" clId="{ABC359DA-679C-4E98-8E09-BB5BA0DA048D}" dt="2022-09-02T11:17:36.251" v="6445" actId="26606"/>
          <ac:spMkLst>
            <pc:docMk/>
            <pc:sldMk cId="779971636" sldId="266"/>
            <ac:spMk id="31" creationId="{1E547BA6-BAE0-43BB-A7CA-60F69CE252F0}"/>
          </ac:spMkLst>
        </pc:spChg>
        <pc:spChg chg="add del">
          <ac:chgData name="Fotis Tasioulis" userId="4e00e03d-15c8-4bbc-b310-2bfaccd39ab3" providerId="ADAL" clId="{ABC359DA-679C-4E98-8E09-BB5BA0DA048D}" dt="2022-09-02T11:17:38.679" v="6447" actId="26606"/>
          <ac:spMkLst>
            <pc:docMk/>
            <pc:sldMk cId="779971636" sldId="266"/>
            <ac:spMk id="33" creationId="{2B566528-1B12-4246-9431-5C2D7D081168}"/>
          </ac:spMkLst>
        </pc:spChg>
        <pc:spChg chg="add del">
          <ac:chgData name="Fotis Tasioulis" userId="4e00e03d-15c8-4bbc-b310-2bfaccd39ab3" providerId="ADAL" clId="{ABC359DA-679C-4E98-8E09-BB5BA0DA048D}" dt="2022-09-02T11:17:40.251" v="6449" actId="26606"/>
          <ac:spMkLst>
            <pc:docMk/>
            <pc:sldMk cId="779971636" sldId="266"/>
            <ac:spMk id="37" creationId="{2B566528-1B12-4246-9431-5C2D7D081168}"/>
          </ac:spMkLst>
        </pc:spChg>
        <pc:spChg chg="add del">
          <ac:chgData name="Fotis Tasioulis" userId="4e00e03d-15c8-4bbc-b310-2bfaccd39ab3" providerId="ADAL" clId="{ABC359DA-679C-4E98-8E09-BB5BA0DA048D}" dt="2022-09-02T11:17:40.251" v="6449" actId="26606"/>
          <ac:spMkLst>
            <pc:docMk/>
            <pc:sldMk cId="779971636" sldId="266"/>
            <ac:spMk id="41" creationId="{D3F51FEB-38FB-4F6C-9F7B-2F2AFAB65463}"/>
          </ac:spMkLst>
        </pc:spChg>
        <pc:spChg chg="add del">
          <ac:chgData name="Fotis Tasioulis" userId="4e00e03d-15c8-4bbc-b310-2bfaccd39ab3" providerId="ADAL" clId="{ABC359DA-679C-4E98-8E09-BB5BA0DA048D}" dt="2022-09-02T11:17:40.251" v="6449" actId="26606"/>
          <ac:spMkLst>
            <pc:docMk/>
            <pc:sldMk cId="779971636" sldId="266"/>
            <ac:spMk id="42" creationId="{1E547BA6-BAE0-43BB-A7CA-60F69CE252F0}"/>
          </ac:spMkLst>
        </pc:spChg>
        <pc:spChg chg="add del">
          <ac:chgData name="Fotis Tasioulis" userId="4e00e03d-15c8-4bbc-b310-2bfaccd39ab3" providerId="ADAL" clId="{ABC359DA-679C-4E98-8E09-BB5BA0DA048D}" dt="2022-09-02T11:17:42.036" v="6451" actId="26606"/>
          <ac:spMkLst>
            <pc:docMk/>
            <pc:sldMk cId="779971636" sldId="266"/>
            <ac:spMk id="44" creationId="{2B566528-1B12-4246-9431-5C2D7D081168}"/>
          </ac:spMkLst>
        </pc:spChg>
        <pc:spChg chg="add del">
          <ac:chgData name="Fotis Tasioulis" userId="4e00e03d-15c8-4bbc-b310-2bfaccd39ab3" providerId="ADAL" clId="{ABC359DA-679C-4E98-8E09-BB5BA0DA048D}" dt="2022-09-02T11:17:47.542" v="6453" actId="26606"/>
          <ac:spMkLst>
            <pc:docMk/>
            <pc:sldMk cId="779971636" sldId="266"/>
            <ac:spMk id="48" creationId="{2B566528-1B12-4246-9431-5C2D7D081168}"/>
          </ac:spMkLst>
        </pc:spChg>
        <pc:spChg chg="add del">
          <ac:chgData name="Fotis Tasioulis" userId="4e00e03d-15c8-4bbc-b310-2bfaccd39ab3" providerId="ADAL" clId="{ABC359DA-679C-4E98-8E09-BB5BA0DA048D}" dt="2022-09-02T11:17:47.542" v="6453" actId="26606"/>
          <ac:spMkLst>
            <pc:docMk/>
            <pc:sldMk cId="779971636" sldId="266"/>
            <ac:spMk id="52" creationId="{D3F51FEB-38FB-4F6C-9F7B-2F2AFAB65463}"/>
          </ac:spMkLst>
        </pc:spChg>
        <pc:spChg chg="add del">
          <ac:chgData name="Fotis Tasioulis" userId="4e00e03d-15c8-4bbc-b310-2bfaccd39ab3" providerId="ADAL" clId="{ABC359DA-679C-4E98-8E09-BB5BA0DA048D}" dt="2022-09-02T11:17:47.542" v="6453" actId="26606"/>
          <ac:spMkLst>
            <pc:docMk/>
            <pc:sldMk cId="779971636" sldId="266"/>
            <ac:spMk id="53" creationId="{1E547BA6-BAE0-43BB-A7CA-60F69CE252F0}"/>
          </ac:spMkLst>
        </pc:spChg>
        <pc:spChg chg="add del">
          <ac:chgData name="Fotis Tasioulis" userId="4e00e03d-15c8-4bbc-b310-2bfaccd39ab3" providerId="ADAL" clId="{ABC359DA-679C-4E98-8E09-BB5BA0DA048D}" dt="2022-09-02T11:17:49.547" v="6455" actId="26606"/>
          <ac:spMkLst>
            <pc:docMk/>
            <pc:sldMk cId="779971636" sldId="266"/>
            <ac:spMk id="55" creationId="{04695F26-39DB-450E-B464-9C76CD233B36}"/>
          </ac:spMkLst>
        </pc:spChg>
        <pc:spChg chg="add del">
          <ac:chgData name="Fotis Tasioulis" userId="4e00e03d-15c8-4bbc-b310-2bfaccd39ab3" providerId="ADAL" clId="{ABC359DA-679C-4E98-8E09-BB5BA0DA048D}" dt="2022-09-02T11:17:49.547" v="6455" actId="26606"/>
          <ac:spMkLst>
            <pc:docMk/>
            <pc:sldMk cId="779971636" sldId="266"/>
            <ac:spMk id="56" creationId="{2F42E55F-A297-474F-AF2D-6D3A15822BCA}"/>
          </ac:spMkLst>
        </pc:spChg>
        <pc:spChg chg="add del">
          <ac:chgData name="Fotis Tasioulis" userId="4e00e03d-15c8-4bbc-b310-2bfaccd39ab3" providerId="ADAL" clId="{ABC359DA-679C-4E98-8E09-BB5BA0DA048D}" dt="2022-09-02T11:17:50.219" v="6457" actId="26606"/>
          <ac:spMkLst>
            <pc:docMk/>
            <pc:sldMk cId="779971636" sldId="266"/>
            <ac:spMk id="59" creationId="{2B566528-1B12-4246-9431-5C2D7D081168}"/>
          </ac:spMkLst>
        </pc:spChg>
        <pc:spChg chg="add del">
          <ac:chgData name="Fotis Tasioulis" userId="4e00e03d-15c8-4bbc-b310-2bfaccd39ab3" providerId="ADAL" clId="{ABC359DA-679C-4E98-8E09-BB5BA0DA048D}" dt="2022-09-02T11:17:50.219" v="6457" actId="26606"/>
          <ac:spMkLst>
            <pc:docMk/>
            <pc:sldMk cId="779971636" sldId="266"/>
            <ac:spMk id="62" creationId="{D3F51FEB-38FB-4F6C-9F7B-2F2AFAB65463}"/>
          </ac:spMkLst>
        </pc:spChg>
        <pc:spChg chg="add del">
          <ac:chgData name="Fotis Tasioulis" userId="4e00e03d-15c8-4bbc-b310-2bfaccd39ab3" providerId="ADAL" clId="{ABC359DA-679C-4E98-8E09-BB5BA0DA048D}" dt="2022-09-02T11:17:50.219" v="6457" actId="26606"/>
          <ac:spMkLst>
            <pc:docMk/>
            <pc:sldMk cId="779971636" sldId="266"/>
            <ac:spMk id="63" creationId="{1E547BA6-BAE0-43BB-A7CA-60F69CE252F0}"/>
          </ac:spMkLst>
        </pc:spChg>
        <pc:spChg chg="add">
          <ac:chgData name="Fotis Tasioulis" userId="4e00e03d-15c8-4bbc-b310-2bfaccd39ab3" providerId="ADAL" clId="{ABC359DA-679C-4E98-8E09-BB5BA0DA048D}" dt="2022-09-02T11:17:50.233" v="6458" actId="26606"/>
          <ac:spMkLst>
            <pc:docMk/>
            <pc:sldMk cId="779971636" sldId="266"/>
            <ac:spMk id="65" creationId="{2B566528-1B12-4246-9431-5C2D7D081168}"/>
          </ac:spMkLst>
        </pc:spChg>
        <pc:grpChg chg="add del">
          <ac:chgData name="Fotis Tasioulis" userId="4e00e03d-15c8-4bbc-b310-2bfaccd39ab3" providerId="ADAL" clId="{ABC359DA-679C-4E98-8E09-BB5BA0DA048D}" dt="2022-09-02T11:17:35.101" v="6443" actId="26606"/>
          <ac:grpSpMkLst>
            <pc:docMk/>
            <pc:sldMk cId="779971636" sldId="266"/>
            <ac:grpSpMk id="18" creationId="{5995D10D-E9C9-47DB-AE7E-801FEF38F5C9}"/>
          </ac:grpSpMkLst>
        </pc:grpChg>
        <pc:grpChg chg="add del">
          <ac:chgData name="Fotis Tasioulis" userId="4e00e03d-15c8-4bbc-b310-2bfaccd39ab3" providerId="ADAL" clId="{ABC359DA-679C-4E98-8E09-BB5BA0DA048D}" dt="2022-09-02T11:17:49.547" v="6455" actId="26606"/>
          <ac:grpSpMkLst>
            <pc:docMk/>
            <pc:sldMk cId="779971636" sldId="266"/>
            <ac:grpSpMk id="20" creationId="{972070F7-E065-4D60-8938-9FB8CDB8ACB0}"/>
          </ac:grpSpMkLst>
        </pc:grpChg>
        <pc:grpChg chg="add del">
          <ac:chgData name="Fotis Tasioulis" userId="4e00e03d-15c8-4bbc-b310-2bfaccd39ab3" providerId="ADAL" clId="{ABC359DA-679C-4E98-8E09-BB5BA0DA048D}" dt="2022-09-02T11:17:35.101" v="6443" actId="26606"/>
          <ac:grpSpMkLst>
            <pc:docMk/>
            <pc:sldMk cId="779971636" sldId="266"/>
            <ac:grpSpMk id="22" creationId="{828A5161-06F1-46CF-8AD7-844680A59E13}"/>
          </ac:grpSpMkLst>
        </pc:grpChg>
        <pc:grpChg chg="add del">
          <ac:chgData name="Fotis Tasioulis" userId="4e00e03d-15c8-4bbc-b310-2bfaccd39ab3" providerId="ADAL" clId="{ABC359DA-679C-4E98-8E09-BB5BA0DA048D}" dt="2022-09-02T11:17:36.251" v="6445" actId="26606"/>
          <ac:grpSpMkLst>
            <pc:docMk/>
            <pc:sldMk cId="779971636" sldId="266"/>
            <ac:grpSpMk id="27" creationId="{912209CB-3E4C-43AE-B507-08269FAE89F5}"/>
          </ac:grpSpMkLst>
        </pc:grpChg>
        <pc:grpChg chg="add del">
          <ac:chgData name="Fotis Tasioulis" userId="4e00e03d-15c8-4bbc-b310-2bfaccd39ab3" providerId="ADAL" clId="{ABC359DA-679C-4E98-8E09-BB5BA0DA048D}" dt="2022-09-02T11:17:38.679" v="6447" actId="26606"/>
          <ac:grpSpMkLst>
            <pc:docMk/>
            <pc:sldMk cId="779971636" sldId="266"/>
            <ac:grpSpMk id="34" creationId="{5995D10D-E9C9-47DB-AE7E-801FEF38F5C9}"/>
          </ac:grpSpMkLst>
        </pc:grpChg>
        <pc:grpChg chg="add del">
          <ac:chgData name="Fotis Tasioulis" userId="4e00e03d-15c8-4bbc-b310-2bfaccd39ab3" providerId="ADAL" clId="{ABC359DA-679C-4E98-8E09-BB5BA0DA048D}" dt="2022-09-02T11:17:38.679" v="6447" actId="26606"/>
          <ac:grpSpMkLst>
            <pc:docMk/>
            <pc:sldMk cId="779971636" sldId="266"/>
            <ac:grpSpMk id="35" creationId="{828A5161-06F1-46CF-8AD7-844680A59E13}"/>
          </ac:grpSpMkLst>
        </pc:grpChg>
        <pc:grpChg chg="add del">
          <ac:chgData name="Fotis Tasioulis" userId="4e00e03d-15c8-4bbc-b310-2bfaccd39ab3" providerId="ADAL" clId="{ABC359DA-679C-4E98-8E09-BB5BA0DA048D}" dt="2022-09-02T11:17:40.251" v="6449" actId="26606"/>
          <ac:grpSpMkLst>
            <pc:docMk/>
            <pc:sldMk cId="779971636" sldId="266"/>
            <ac:grpSpMk id="38" creationId="{912209CB-3E4C-43AE-B507-08269FAE89F5}"/>
          </ac:grpSpMkLst>
        </pc:grpChg>
        <pc:grpChg chg="add del">
          <ac:chgData name="Fotis Tasioulis" userId="4e00e03d-15c8-4bbc-b310-2bfaccd39ab3" providerId="ADAL" clId="{ABC359DA-679C-4E98-8E09-BB5BA0DA048D}" dt="2022-09-02T11:17:42.036" v="6451" actId="26606"/>
          <ac:grpSpMkLst>
            <pc:docMk/>
            <pc:sldMk cId="779971636" sldId="266"/>
            <ac:grpSpMk id="45" creationId="{5995D10D-E9C9-47DB-AE7E-801FEF38F5C9}"/>
          </ac:grpSpMkLst>
        </pc:grpChg>
        <pc:grpChg chg="add del">
          <ac:chgData name="Fotis Tasioulis" userId="4e00e03d-15c8-4bbc-b310-2bfaccd39ab3" providerId="ADAL" clId="{ABC359DA-679C-4E98-8E09-BB5BA0DA048D}" dt="2022-09-02T11:17:42.036" v="6451" actId="26606"/>
          <ac:grpSpMkLst>
            <pc:docMk/>
            <pc:sldMk cId="779971636" sldId="266"/>
            <ac:grpSpMk id="46" creationId="{828A5161-06F1-46CF-8AD7-844680A59E13}"/>
          </ac:grpSpMkLst>
        </pc:grpChg>
        <pc:grpChg chg="add del">
          <ac:chgData name="Fotis Tasioulis" userId="4e00e03d-15c8-4bbc-b310-2bfaccd39ab3" providerId="ADAL" clId="{ABC359DA-679C-4E98-8E09-BB5BA0DA048D}" dt="2022-09-02T11:17:47.542" v="6453" actId="26606"/>
          <ac:grpSpMkLst>
            <pc:docMk/>
            <pc:sldMk cId="779971636" sldId="266"/>
            <ac:grpSpMk id="49" creationId="{912209CB-3E4C-43AE-B507-08269FAE89F5}"/>
          </ac:grpSpMkLst>
        </pc:grpChg>
        <pc:grpChg chg="add del">
          <ac:chgData name="Fotis Tasioulis" userId="4e00e03d-15c8-4bbc-b310-2bfaccd39ab3" providerId="ADAL" clId="{ABC359DA-679C-4E98-8E09-BB5BA0DA048D}" dt="2022-09-02T11:17:50.219" v="6457" actId="26606"/>
          <ac:grpSpMkLst>
            <pc:docMk/>
            <pc:sldMk cId="779971636" sldId="266"/>
            <ac:grpSpMk id="60" creationId="{912209CB-3E4C-43AE-B507-08269FAE89F5}"/>
          </ac:grpSpMkLst>
        </pc:grpChg>
        <pc:grpChg chg="add">
          <ac:chgData name="Fotis Tasioulis" userId="4e00e03d-15c8-4bbc-b310-2bfaccd39ab3" providerId="ADAL" clId="{ABC359DA-679C-4E98-8E09-BB5BA0DA048D}" dt="2022-09-02T11:17:50.233" v="6458" actId="26606"/>
          <ac:grpSpMkLst>
            <pc:docMk/>
            <pc:sldMk cId="779971636" sldId="266"/>
            <ac:grpSpMk id="66" creationId="{5995D10D-E9C9-47DB-AE7E-801FEF38F5C9}"/>
          </ac:grpSpMkLst>
        </pc:grpChg>
        <pc:grpChg chg="add">
          <ac:chgData name="Fotis Tasioulis" userId="4e00e03d-15c8-4bbc-b310-2bfaccd39ab3" providerId="ADAL" clId="{ABC359DA-679C-4E98-8E09-BB5BA0DA048D}" dt="2022-09-02T11:17:50.233" v="6458" actId="26606"/>
          <ac:grpSpMkLst>
            <pc:docMk/>
            <pc:sldMk cId="779971636" sldId="266"/>
            <ac:grpSpMk id="69" creationId="{828A5161-06F1-46CF-8AD7-844680A59E13}"/>
          </ac:grpSpMkLst>
        </pc:grpChg>
        <pc:picChg chg="add del mod">
          <ac:chgData name="Fotis Tasioulis" userId="4e00e03d-15c8-4bbc-b310-2bfaccd39ab3" providerId="ADAL" clId="{ABC359DA-679C-4E98-8E09-BB5BA0DA048D}" dt="2022-09-01T15:12:32.956" v="1384" actId="478"/>
          <ac:picMkLst>
            <pc:docMk/>
            <pc:sldMk cId="779971636" sldId="266"/>
            <ac:picMk id="7" creationId="{745AAE72-A6C4-4B9B-8620-A6B99A6B9BF0}"/>
          </ac:picMkLst>
        </pc:picChg>
        <pc:picChg chg="add mod ord">
          <ac:chgData name="Fotis Tasioulis" userId="4e00e03d-15c8-4bbc-b310-2bfaccd39ab3" providerId="ADAL" clId="{ABC359DA-679C-4E98-8E09-BB5BA0DA048D}" dt="2022-09-02T11:17:59.901" v="6461" actId="14100"/>
          <ac:picMkLst>
            <pc:docMk/>
            <pc:sldMk cId="779971636" sldId="266"/>
            <ac:picMk id="9" creationId="{9DC23430-0694-4171-B414-F8D2D71B97EC}"/>
          </ac:picMkLst>
        </pc:picChg>
        <pc:picChg chg="add mod">
          <ac:chgData name="Fotis Tasioulis" userId="4e00e03d-15c8-4bbc-b310-2bfaccd39ab3" providerId="ADAL" clId="{ABC359DA-679C-4E98-8E09-BB5BA0DA048D}" dt="2022-09-02T11:17:57.332" v="6460" actId="14100"/>
          <ac:picMkLst>
            <pc:docMk/>
            <pc:sldMk cId="779971636" sldId="266"/>
            <ac:picMk id="11" creationId="{8608D0BA-47FB-40FA-A09D-4F42D2703B11}"/>
          </ac:picMkLst>
        </pc:picChg>
      </pc:sldChg>
      <pc:sldChg chg="addSp delSp modSp mod setBg">
        <pc:chgData name="Fotis Tasioulis" userId="4e00e03d-15c8-4bbc-b310-2bfaccd39ab3" providerId="ADAL" clId="{ABC359DA-679C-4E98-8E09-BB5BA0DA048D}" dt="2022-09-02T11:22:53.965" v="6492" actId="123"/>
        <pc:sldMkLst>
          <pc:docMk/>
          <pc:sldMk cId="3865605948" sldId="269"/>
        </pc:sldMkLst>
        <pc:spChg chg="mod ord">
          <ac:chgData name="Fotis Tasioulis" userId="4e00e03d-15c8-4bbc-b310-2bfaccd39ab3" providerId="ADAL" clId="{ABC359DA-679C-4E98-8E09-BB5BA0DA048D}" dt="2022-09-02T11:22:53.965" v="6492" actId="123"/>
          <ac:spMkLst>
            <pc:docMk/>
            <pc:sldMk cId="3865605948" sldId="269"/>
            <ac:spMk id="3" creationId="{373827F3-F386-AA4E-80ED-D86DEF8C158D}"/>
          </ac:spMkLst>
        </pc:spChg>
        <pc:spChg chg="mod">
          <ac:chgData name="Fotis Tasioulis" userId="4e00e03d-15c8-4bbc-b310-2bfaccd39ab3" providerId="ADAL" clId="{ABC359DA-679C-4E98-8E09-BB5BA0DA048D}" dt="2022-09-02T11:22:46.103" v="6490" actId="26606"/>
          <ac:spMkLst>
            <pc:docMk/>
            <pc:sldMk cId="3865605948" sldId="269"/>
            <ac:spMk id="4" creationId="{54F4FCC5-6E7E-4FF0-BE45-680EEC392C9F}"/>
          </ac:spMkLst>
        </pc:spChg>
        <pc:spChg chg="mod ord">
          <ac:chgData name="Fotis Tasioulis" userId="4e00e03d-15c8-4bbc-b310-2bfaccd39ab3" providerId="ADAL" clId="{ABC359DA-679C-4E98-8E09-BB5BA0DA048D}" dt="2022-09-02T11:22:46.103" v="6490" actId="26606"/>
          <ac:spMkLst>
            <pc:docMk/>
            <pc:sldMk cId="3865605948" sldId="269"/>
            <ac:spMk id="5" creationId="{31BF7889-073A-E045-A3F2-45D63BD0FDC0}"/>
          </ac:spMkLst>
        </pc:spChg>
        <pc:spChg chg="add del">
          <ac:chgData name="Fotis Tasioulis" userId="4e00e03d-15c8-4bbc-b310-2bfaccd39ab3" providerId="ADAL" clId="{ABC359DA-679C-4E98-8E09-BB5BA0DA048D}" dt="2022-09-02T11:22:44.269" v="6487" actId="26606"/>
          <ac:spMkLst>
            <pc:docMk/>
            <pc:sldMk cId="3865605948" sldId="269"/>
            <ac:spMk id="11" creationId="{2B566528-1B12-4246-9431-5C2D7D081168}"/>
          </ac:spMkLst>
        </pc:spChg>
        <pc:spChg chg="add del">
          <ac:chgData name="Fotis Tasioulis" userId="4e00e03d-15c8-4bbc-b310-2bfaccd39ab3" providerId="ADAL" clId="{ABC359DA-679C-4E98-8E09-BB5BA0DA048D}" dt="2022-09-02T11:22:46.095" v="6489" actId="26606"/>
          <ac:spMkLst>
            <pc:docMk/>
            <pc:sldMk cId="3865605948" sldId="269"/>
            <ac:spMk id="21" creationId="{2B566528-1B12-4246-9431-5C2D7D081168}"/>
          </ac:spMkLst>
        </pc:spChg>
        <pc:spChg chg="add del">
          <ac:chgData name="Fotis Tasioulis" userId="4e00e03d-15c8-4bbc-b310-2bfaccd39ab3" providerId="ADAL" clId="{ABC359DA-679C-4E98-8E09-BB5BA0DA048D}" dt="2022-09-02T11:22:46.095" v="6489" actId="26606"/>
          <ac:spMkLst>
            <pc:docMk/>
            <pc:sldMk cId="3865605948" sldId="269"/>
            <ac:spMk id="22" creationId="{D3F51FEB-38FB-4F6C-9F7B-2F2AFAB65463}"/>
          </ac:spMkLst>
        </pc:spChg>
        <pc:spChg chg="add del">
          <ac:chgData name="Fotis Tasioulis" userId="4e00e03d-15c8-4bbc-b310-2bfaccd39ab3" providerId="ADAL" clId="{ABC359DA-679C-4E98-8E09-BB5BA0DA048D}" dt="2022-09-02T11:22:46.095" v="6489" actId="26606"/>
          <ac:spMkLst>
            <pc:docMk/>
            <pc:sldMk cId="3865605948" sldId="269"/>
            <ac:spMk id="23" creationId="{1E547BA6-BAE0-43BB-A7CA-60F69CE252F0}"/>
          </ac:spMkLst>
        </pc:spChg>
        <pc:spChg chg="add">
          <ac:chgData name="Fotis Tasioulis" userId="4e00e03d-15c8-4bbc-b310-2bfaccd39ab3" providerId="ADAL" clId="{ABC359DA-679C-4E98-8E09-BB5BA0DA048D}" dt="2022-09-02T11:22:46.103" v="6490" actId="26606"/>
          <ac:spMkLst>
            <pc:docMk/>
            <pc:sldMk cId="3865605948" sldId="269"/>
            <ac:spMk id="28" creationId="{2B566528-1B12-4246-9431-5C2D7D081168}"/>
          </ac:spMkLst>
        </pc:spChg>
        <pc:grpChg chg="add del">
          <ac:chgData name="Fotis Tasioulis" userId="4e00e03d-15c8-4bbc-b310-2bfaccd39ab3" providerId="ADAL" clId="{ABC359DA-679C-4E98-8E09-BB5BA0DA048D}" dt="2022-09-02T11:22:44.269" v="6487" actId="26606"/>
          <ac:grpSpMkLst>
            <pc:docMk/>
            <pc:sldMk cId="3865605948" sldId="269"/>
            <ac:grpSpMk id="13" creationId="{828A5161-06F1-46CF-8AD7-844680A59E13}"/>
          </ac:grpSpMkLst>
        </pc:grpChg>
        <pc:grpChg chg="add del">
          <ac:chgData name="Fotis Tasioulis" userId="4e00e03d-15c8-4bbc-b310-2bfaccd39ab3" providerId="ADAL" clId="{ABC359DA-679C-4E98-8E09-BB5BA0DA048D}" dt="2022-09-02T11:22:44.269" v="6487" actId="26606"/>
          <ac:grpSpMkLst>
            <pc:docMk/>
            <pc:sldMk cId="3865605948" sldId="269"/>
            <ac:grpSpMk id="17" creationId="{5995D10D-E9C9-47DB-AE7E-801FEF38F5C9}"/>
          </ac:grpSpMkLst>
        </pc:grpChg>
        <pc:grpChg chg="add del">
          <ac:chgData name="Fotis Tasioulis" userId="4e00e03d-15c8-4bbc-b310-2bfaccd39ab3" providerId="ADAL" clId="{ABC359DA-679C-4E98-8E09-BB5BA0DA048D}" dt="2022-09-02T11:22:46.095" v="6489" actId="26606"/>
          <ac:grpSpMkLst>
            <pc:docMk/>
            <pc:sldMk cId="3865605948" sldId="269"/>
            <ac:grpSpMk id="24" creationId="{15CBE6EC-46EF-45D9-8E16-DCDC5917CA31}"/>
          </ac:grpSpMkLst>
        </pc:grpChg>
        <pc:grpChg chg="add">
          <ac:chgData name="Fotis Tasioulis" userId="4e00e03d-15c8-4bbc-b310-2bfaccd39ab3" providerId="ADAL" clId="{ABC359DA-679C-4E98-8E09-BB5BA0DA048D}" dt="2022-09-02T11:22:46.103" v="6490" actId="26606"/>
          <ac:grpSpMkLst>
            <pc:docMk/>
            <pc:sldMk cId="3865605948" sldId="269"/>
            <ac:grpSpMk id="29" creationId="{828A5161-06F1-46CF-8AD7-844680A59E13}"/>
          </ac:grpSpMkLst>
        </pc:grpChg>
        <pc:grpChg chg="add">
          <ac:chgData name="Fotis Tasioulis" userId="4e00e03d-15c8-4bbc-b310-2bfaccd39ab3" providerId="ADAL" clId="{ABC359DA-679C-4E98-8E09-BB5BA0DA048D}" dt="2022-09-02T11:22:46.103" v="6490" actId="26606"/>
          <ac:grpSpMkLst>
            <pc:docMk/>
            <pc:sldMk cId="3865605948" sldId="269"/>
            <ac:grpSpMk id="30" creationId="{5995D10D-E9C9-47DB-AE7E-801FEF38F5C9}"/>
          </ac:grpSpMkLst>
        </pc:grpChg>
        <pc:picChg chg="add mod">
          <ac:chgData name="Fotis Tasioulis" userId="4e00e03d-15c8-4bbc-b310-2bfaccd39ab3" providerId="ADAL" clId="{ABC359DA-679C-4E98-8E09-BB5BA0DA048D}" dt="2022-09-02T11:22:49.885" v="6491" actId="14100"/>
          <ac:picMkLst>
            <pc:docMk/>
            <pc:sldMk cId="3865605948" sldId="269"/>
            <ac:picMk id="6" creationId="{08A8E170-1FF7-4473-AC15-64DA5DA3FCE7}"/>
          </ac:picMkLst>
        </pc:picChg>
      </pc:sldChg>
      <pc:sldChg chg="addSp delSp modSp mod setBg">
        <pc:chgData name="Fotis Tasioulis" userId="4e00e03d-15c8-4bbc-b310-2bfaccd39ab3" providerId="ADAL" clId="{ABC359DA-679C-4E98-8E09-BB5BA0DA048D}" dt="2022-09-02T11:25:21.765" v="6522" actId="962"/>
        <pc:sldMkLst>
          <pc:docMk/>
          <pc:sldMk cId="2727850971" sldId="270"/>
        </pc:sldMkLst>
        <pc:spChg chg="mod">
          <ac:chgData name="Fotis Tasioulis" userId="4e00e03d-15c8-4bbc-b310-2bfaccd39ab3" providerId="ADAL" clId="{ABC359DA-679C-4E98-8E09-BB5BA0DA048D}" dt="2022-09-02T11:25:10.796" v="6519" actId="26606"/>
          <ac:spMkLst>
            <pc:docMk/>
            <pc:sldMk cId="2727850971" sldId="270"/>
            <ac:spMk id="3" creationId="{86E60219-AE1B-47B6-9A1D-F2865D04BE52}"/>
          </ac:spMkLst>
        </pc:spChg>
        <pc:spChg chg="mod ord">
          <ac:chgData name="Fotis Tasioulis" userId="4e00e03d-15c8-4bbc-b310-2bfaccd39ab3" providerId="ADAL" clId="{ABC359DA-679C-4E98-8E09-BB5BA0DA048D}" dt="2022-09-02T11:25:10.796" v="6519" actId="26606"/>
          <ac:spMkLst>
            <pc:docMk/>
            <pc:sldMk cId="2727850971" sldId="270"/>
            <ac:spMk id="4" creationId="{D528596A-0847-664A-9D47-5096383E5E09}"/>
          </ac:spMkLst>
        </pc:spChg>
        <pc:spChg chg="del">
          <ac:chgData name="Fotis Tasioulis" userId="4e00e03d-15c8-4bbc-b310-2bfaccd39ab3" providerId="ADAL" clId="{ABC359DA-679C-4E98-8E09-BB5BA0DA048D}" dt="2022-09-02T10:04:17.134" v="4584" actId="478"/>
          <ac:spMkLst>
            <pc:docMk/>
            <pc:sldMk cId="2727850971" sldId="270"/>
            <ac:spMk id="5" creationId="{1B07C49E-AFFC-EC46-8930-E4D428F5F943}"/>
          </ac:spMkLst>
        </pc:spChg>
        <pc:spChg chg="add mod">
          <ac:chgData name="Fotis Tasioulis" userId="4e00e03d-15c8-4bbc-b310-2bfaccd39ab3" providerId="ADAL" clId="{ABC359DA-679C-4E98-8E09-BB5BA0DA048D}" dt="2022-09-02T11:25:21.765" v="6522" actId="962"/>
          <ac:spMkLst>
            <pc:docMk/>
            <pc:sldMk cId="2727850971" sldId="270"/>
            <ac:spMk id="7" creationId="{F04316A8-6E3C-43F2-AF78-DCC1CA298015}"/>
          </ac:spMkLst>
        </pc:spChg>
        <pc:spChg chg="add">
          <ac:chgData name="Fotis Tasioulis" userId="4e00e03d-15c8-4bbc-b310-2bfaccd39ab3" providerId="ADAL" clId="{ABC359DA-679C-4E98-8E09-BB5BA0DA048D}" dt="2022-09-02T11:25:10.796" v="6519" actId="26606"/>
          <ac:spMkLst>
            <pc:docMk/>
            <pc:sldMk cId="2727850971" sldId="270"/>
            <ac:spMk id="14" creationId="{2B566528-1B12-4246-9431-5C2D7D081168}"/>
          </ac:spMkLst>
        </pc:spChg>
        <pc:grpChg chg="add">
          <ac:chgData name="Fotis Tasioulis" userId="4e00e03d-15c8-4bbc-b310-2bfaccd39ab3" providerId="ADAL" clId="{ABC359DA-679C-4E98-8E09-BB5BA0DA048D}" dt="2022-09-02T11:25:10.796" v="6519" actId="26606"/>
          <ac:grpSpMkLst>
            <pc:docMk/>
            <pc:sldMk cId="2727850971" sldId="270"/>
            <ac:grpSpMk id="16" creationId="{828A5161-06F1-46CF-8AD7-844680A59E13}"/>
          </ac:grpSpMkLst>
        </pc:grpChg>
        <pc:grpChg chg="add">
          <ac:chgData name="Fotis Tasioulis" userId="4e00e03d-15c8-4bbc-b310-2bfaccd39ab3" providerId="ADAL" clId="{ABC359DA-679C-4E98-8E09-BB5BA0DA048D}" dt="2022-09-02T11:25:10.796" v="6519" actId="26606"/>
          <ac:grpSpMkLst>
            <pc:docMk/>
            <pc:sldMk cId="2727850971" sldId="270"/>
            <ac:grpSpMk id="20" creationId="{5995D10D-E9C9-47DB-AE7E-801FEF38F5C9}"/>
          </ac:grpSpMkLst>
        </pc:grpChg>
        <pc:picChg chg="add del mod">
          <ac:chgData name="Fotis Tasioulis" userId="4e00e03d-15c8-4bbc-b310-2bfaccd39ab3" providerId="ADAL" clId="{ABC359DA-679C-4E98-8E09-BB5BA0DA048D}" dt="2022-09-02T10:14:55.282" v="5025" actId="478"/>
          <ac:picMkLst>
            <pc:docMk/>
            <pc:sldMk cId="2727850971" sldId="270"/>
            <ac:picMk id="6" creationId="{A012A200-5015-49BC-B484-E2EF0C98C6AA}"/>
          </ac:picMkLst>
        </pc:picChg>
        <pc:picChg chg="add mod">
          <ac:chgData name="Fotis Tasioulis" userId="4e00e03d-15c8-4bbc-b310-2bfaccd39ab3" providerId="ADAL" clId="{ABC359DA-679C-4E98-8E09-BB5BA0DA048D}" dt="2022-09-02T11:25:21.764" v="6521" actId="27614"/>
          <ac:picMkLst>
            <pc:docMk/>
            <pc:sldMk cId="2727850971" sldId="270"/>
            <ac:picMk id="9" creationId="{40EA6427-4EB9-4D08-8690-A40A7A5EECC0}"/>
          </ac:picMkLst>
        </pc:picChg>
      </pc:sldChg>
      <pc:sldChg chg="addSp delSp modSp mod setBg">
        <pc:chgData name="Fotis Tasioulis" userId="4e00e03d-15c8-4bbc-b310-2bfaccd39ab3" providerId="ADAL" clId="{ABC359DA-679C-4E98-8E09-BB5BA0DA048D}" dt="2022-09-02T11:33:19.499" v="6631" actId="26606"/>
        <pc:sldMkLst>
          <pc:docMk/>
          <pc:sldMk cId="1630123617" sldId="274"/>
        </pc:sldMkLst>
        <pc:spChg chg="mod ord">
          <ac:chgData name="Fotis Tasioulis" userId="4e00e03d-15c8-4bbc-b310-2bfaccd39ab3" providerId="ADAL" clId="{ABC359DA-679C-4E98-8E09-BB5BA0DA048D}" dt="2022-09-02T11:33:19.499" v="6631" actId="26606"/>
          <ac:spMkLst>
            <pc:docMk/>
            <pc:sldMk cId="1630123617" sldId="274"/>
            <ac:spMk id="4" creationId="{8DA56319-AADE-D741-AA33-1311B7CA8C0C}"/>
          </ac:spMkLst>
        </pc:spChg>
        <pc:spChg chg="add del mod">
          <ac:chgData name="Fotis Tasioulis" userId="4e00e03d-15c8-4bbc-b310-2bfaccd39ab3" providerId="ADAL" clId="{ABC359DA-679C-4E98-8E09-BB5BA0DA048D}" dt="2022-09-02T11:33:19.499" v="6631" actId="26606"/>
          <ac:spMkLst>
            <pc:docMk/>
            <pc:sldMk cId="1630123617" sldId="274"/>
            <ac:spMk id="5" creationId="{28684E62-A9F8-4E7A-AB01-78893062A1B4}"/>
          </ac:spMkLst>
        </pc:spChg>
        <pc:spChg chg="mod">
          <ac:chgData name="Fotis Tasioulis" userId="4e00e03d-15c8-4bbc-b310-2bfaccd39ab3" providerId="ADAL" clId="{ABC359DA-679C-4E98-8E09-BB5BA0DA048D}" dt="2022-09-02T11:33:19.499" v="6631" actId="26606"/>
          <ac:spMkLst>
            <pc:docMk/>
            <pc:sldMk cId="1630123617" sldId="274"/>
            <ac:spMk id="9" creationId="{FB98079A-48C6-4E10-8AB1-B940BD1E42DF}"/>
          </ac:spMkLst>
        </pc:spChg>
        <pc:spChg chg="add del">
          <ac:chgData name="Fotis Tasioulis" userId="4e00e03d-15c8-4bbc-b310-2bfaccd39ab3" providerId="ADAL" clId="{ABC359DA-679C-4E98-8E09-BB5BA0DA048D}" dt="2022-09-02T11:33:02.876" v="6616" actId="26606"/>
          <ac:spMkLst>
            <pc:docMk/>
            <pc:sldMk cId="1630123617" sldId="274"/>
            <ac:spMk id="13" creationId="{28684E62-A9F8-4E7A-AB01-78893062A1B4}"/>
          </ac:spMkLst>
        </pc:spChg>
        <pc:spChg chg="add del">
          <ac:chgData name="Fotis Tasioulis" userId="4e00e03d-15c8-4bbc-b310-2bfaccd39ab3" providerId="ADAL" clId="{ABC359DA-679C-4E98-8E09-BB5BA0DA048D}" dt="2022-09-02T11:33:02.876" v="6616" actId="26606"/>
          <ac:spMkLst>
            <pc:docMk/>
            <pc:sldMk cId="1630123617" sldId="274"/>
            <ac:spMk id="14" creationId="{B775CD93-9DF2-48CB-9F57-1BCA9A46C7FA}"/>
          </ac:spMkLst>
        </pc:spChg>
        <pc:spChg chg="add del">
          <ac:chgData name="Fotis Tasioulis" userId="4e00e03d-15c8-4bbc-b310-2bfaccd39ab3" providerId="ADAL" clId="{ABC359DA-679C-4E98-8E09-BB5BA0DA048D}" dt="2022-09-02T11:33:09.500" v="6620" actId="26606"/>
          <ac:spMkLst>
            <pc:docMk/>
            <pc:sldMk cId="1630123617" sldId="274"/>
            <ac:spMk id="15" creationId="{2E442304-DDBD-4F7B-8017-36BCC863FB40}"/>
          </ac:spMkLst>
        </pc:spChg>
        <pc:spChg chg="add del">
          <ac:chgData name="Fotis Tasioulis" userId="4e00e03d-15c8-4bbc-b310-2bfaccd39ab3" providerId="ADAL" clId="{ABC359DA-679C-4E98-8E09-BB5BA0DA048D}" dt="2022-09-02T11:33:02.876" v="6616" actId="26606"/>
          <ac:spMkLst>
            <pc:docMk/>
            <pc:sldMk cId="1630123617" sldId="274"/>
            <ac:spMk id="16" creationId="{6166C6D1-23AC-49C4-BA07-238E4E9F8CEB}"/>
          </ac:spMkLst>
        </pc:spChg>
        <pc:spChg chg="add del">
          <ac:chgData name="Fotis Tasioulis" userId="4e00e03d-15c8-4bbc-b310-2bfaccd39ab3" providerId="ADAL" clId="{ABC359DA-679C-4E98-8E09-BB5BA0DA048D}" dt="2022-09-02T11:33:09.500" v="6620" actId="26606"/>
          <ac:spMkLst>
            <pc:docMk/>
            <pc:sldMk cId="1630123617" sldId="274"/>
            <ac:spMk id="17" creationId="{5E107275-3853-46FD-A241-DE4355A42675}"/>
          </ac:spMkLst>
        </pc:spChg>
        <pc:spChg chg="add del">
          <ac:chgData name="Fotis Tasioulis" userId="4e00e03d-15c8-4bbc-b310-2bfaccd39ab3" providerId="ADAL" clId="{ABC359DA-679C-4E98-8E09-BB5BA0DA048D}" dt="2022-09-02T11:33:02.876" v="6616" actId="26606"/>
          <ac:spMkLst>
            <pc:docMk/>
            <pc:sldMk cId="1630123617" sldId="274"/>
            <ac:spMk id="18" creationId="{1C091803-41C2-48E0-9228-5148460C7479}"/>
          </ac:spMkLst>
        </pc:spChg>
        <pc:spChg chg="add del">
          <ac:chgData name="Fotis Tasioulis" userId="4e00e03d-15c8-4bbc-b310-2bfaccd39ab3" providerId="ADAL" clId="{ABC359DA-679C-4E98-8E09-BB5BA0DA048D}" dt="2022-09-02T11:33:05.926" v="6618" actId="26606"/>
          <ac:spMkLst>
            <pc:docMk/>
            <pc:sldMk cId="1630123617" sldId="274"/>
            <ac:spMk id="20" creationId="{D3F51FEB-38FB-4F6C-9F7B-2F2AFAB65463}"/>
          </ac:spMkLst>
        </pc:spChg>
        <pc:spChg chg="add del">
          <ac:chgData name="Fotis Tasioulis" userId="4e00e03d-15c8-4bbc-b310-2bfaccd39ab3" providerId="ADAL" clId="{ABC359DA-679C-4E98-8E09-BB5BA0DA048D}" dt="2022-09-02T11:33:05.926" v="6618" actId="26606"/>
          <ac:spMkLst>
            <pc:docMk/>
            <pc:sldMk cId="1630123617" sldId="274"/>
            <ac:spMk id="21" creationId="{2B566528-1B12-4246-9431-5C2D7D081168}"/>
          </ac:spMkLst>
        </pc:spChg>
        <pc:spChg chg="add del">
          <ac:chgData name="Fotis Tasioulis" userId="4e00e03d-15c8-4bbc-b310-2bfaccd39ab3" providerId="ADAL" clId="{ABC359DA-679C-4E98-8E09-BB5BA0DA048D}" dt="2022-09-02T11:33:05.926" v="6618" actId="26606"/>
          <ac:spMkLst>
            <pc:docMk/>
            <pc:sldMk cId="1630123617" sldId="274"/>
            <ac:spMk id="22" creationId="{1E547BA6-BAE0-43BB-A7CA-60F69CE252F0}"/>
          </ac:spMkLst>
        </pc:spChg>
        <pc:spChg chg="add del">
          <ac:chgData name="Fotis Tasioulis" userId="4e00e03d-15c8-4bbc-b310-2bfaccd39ab3" providerId="ADAL" clId="{ABC359DA-679C-4E98-8E09-BB5BA0DA048D}" dt="2022-09-02T11:33:05.926" v="6618" actId="26606"/>
          <ac:spMkLst>
            <pc:docMk/>
            <pc:sldMk cId="1630123617" sldId="274"/>
            <ac:spMk id="23" creationId="{28684E62-A9F8-4E7A-AB01-78893062A1B4}"/>
          </ac:spMkLst>
        </pc:spChg>
        <pc:spChg chg="add del">
          <ac:chgData name="Fotis Tasioulis" userId="4e00e03d-15c8-4bbc-b310-2bfaccd39ab3" providerId="ADAL" clId="{ABC359DA-679C-4E98-8E09-BB5BA0DA048D}" dt="2022-09-02T11:33:05.926" v="6618" actId="26606"/>
          <ac:spMkLst>
            <pc:docMk/>
            <pc:sldMk cId="1630123617" sldId="274"/>
            <ac:spMk id="24" creationId="{2E80C965-DB6D-4F81-9E9E-B027384D0BD6}"/>
          </ac:spMkLst>
        </pc:spChg>
        <pc:spChg chg="add del">
          <ac:chgData name="Fotis Tasioulis" userId="4e00e03d-15c8-4bbc-b310-2bfaccd39ab3" providerId="ADAL" clId="{ABC359DA-679C-4E98-8E09-BB5BA0DA048D}" dt="2022-09-02T11:33:05.926" v="6618" actId="26606"/>
          <ac:spMkLst>
            <pc:docMk/>
            <pc:sldMk cId="1630123617" sldId="274"/>
            <ac:spMk id="25" creationId="{A580F890-B085-4E95-96AA-55AEBEC5CE6E}"/>
          </ac:spMkLst>
        </pc:spChg>
        <pc:spChg chg="add del">
          <ac:chgData name="Fotis Tasioulis" userId="4e00e03d-15c8-4bbc-b310-2bfaccd39ab3" providerId="ADAL" clId="{ABC359DA-679C-4E98-8E09-BB5BA0DA048D}" dt="2022-09-02T11:33:09.966" v="6622" actId="26606"/>
          <ac:spMkLst>
            <pc:docMk/>
            <pc:sldMk cId="1630123617" sldId="274"/>
            <ac:spMk id="29" creationId="{100EDD19-6802-4EC3-95CE-CFFAB042CFD6}"/>
          </ac:spMkLst>
        </pc:spChg>
        <pc:spChg chg="add del">
          <ac:chgData name="Fotis Tasioulis" userId="4e00e03d-15c8-4bbc-b310-2bfaccd39ab3" providerId="ADAL" clId="{ABC359DA-679C-4E98-8E09-BB5BA0DA048D}" dt="2022-09-02T11:33:09.966" v="6622" actId="26606"/>
          <ac:spMkLst>
            <pc:docMk/>
            <pc:sldMk cId="1630123617" sldId="274"/>
            <ac:spMk id="30" creationId="{DB17E863-922E-4C26-BD64-E8FD41D28661}"/>
          </ac:spMkLst>
        </pc:spChg>
        <pc:spChg chg="add del">
          <ac:chgData name="Fotis Tasioulis" userId="4e00e03d-15c8-4bbc-b310-2bfaccd39ab3" providerId="ADAL" clId="{ABC359DA-679C-4E98-8E09-BB5BA0DA048D}" dt="2022-09-02T11:33:09.966" v="6622" actId="26606"/>
          <ac:spMkLst>
            <pc:docMk/>
            <pc:sldMk cId="1630123617" sldId="274"/>
            <ac:spMk id="31" creationId="{28684E62-A9F8-4E7A-AB01-78893062A1B4}"/>
          </ac:spMkLst>
        </pc:spChg>
        <pc:spChg chg="add del">
          <ac:chgData name="Fotis Tasioulis" userId="4e00e03d-15c8-4bbc-b310-2bfaccd39ab3" providerId="ADAL" clId="{ABC359DA-679C-4E98-8E09-BB5BA0DA048D}" dt="2022-09-02T11:33:13.107" v="6624" actId="26606"/>
          <ac:spMkLst>
            <pc:docMk/>
            <pc:sldMk cId="1630123617" sldId="274"/>
            <ac:spMk id="33" creationId="{4BC99CB9-DDAD-44A2-8A1C-E3AF4E72DF5C}"/>
          </ac:spMkLst>
        </pc:spChg>
        <pc:spChg chg="add del">
          <ac:chgData name="Fotis Tasioulis" userId="4e00e03d-15c8-4bbc-b310-2bfaccd39ab3" providerId="ADAL" clId="{ABC359DA-679C-4E98-8E09-BB5BA0DA048D}" dt="2022-09-02T11:33:13.107" v="6624" actId="26606"/>
          <ac:spMkLst>
            <pc:docMk/>
            <pc:sldMk cId="1630123617" sldId="274"/>
            <ac:spMk id="34" creationId="{64053CBF-3932-45FF-8285-EE5146085F3A}"/>
          </ac:spMkLst>
        </pc:spChg>
        <pc:spChg chg="add del">
          <ac:chgData name="Fotis Tasioulis" userId="4e00e03d-15c8-4bbc-b310-2bfaccd39ab3" providerId="ADAL" clId="{ABC359DA-679C-4E98-8E09-BB5BA0DA048D}" dt="2022-09-02T11:33:13.107" v="6624" actId="26606"/>
          <ac:spMkLst>
            <pc:docMk/>
            <pc:sldMk cId="1630123617" sldId="274"/>
            <ac:spMk id="39" creationId="{28684E62-A9F8-4E7A-AB01-78893062A1B4}"/>
          </ac:spMkLst>
        </pc:spChg>
        <pc:spChg chg="add del">
          <ac:chgData name="Fotis Tasioulis" userId="4e00e03d-15c8-4bbc-b310-2bfaccd39ab3" providerId="ADAL" clId="{ABC359DA-679C-4E98-8E09-BB5BA0DA048D}" dt="2022-09-02T11:33:13.620" v="6626" actId="26606"/>
          <ac:spMkLst>
            <pc:docMk/>
            <pc:sldMk cId="1630123617" sldId="274"/>
            <ac:spMk id="44" creationId="{A7AE9375-4664-4DB2-922D-2782A6E439AC}"/>
          </ac:spMkLst>
        </pc:spChg>
        <pc:spChg chg="add del">
          <ac:chgData name="Fotis Tasioulis" userId="4e00e03d-15c8-4bbc-b310-2bfaccd39ab3" providerId="ADAL" clId="{ABC359DA-679C-4E98-8E09-BB5BA0DA048D}" dt="2022-09-02T11:33:13.620" v="6626" actId="26606"/>
          <ac:spMkLst>
            <pc:docMk/>
            <pc:sldMk cId="1630123617" sldId="274"/>
            <ac:spMk id="46" creationId="{28684E62-A9F8-4E7A-AB01-78893062A1B4}"/>
          </ac:spMkLst>
        </pc:spChg>
        <pc:spChg chg="add del">
          <ac:chgData name="Fotis Tasioulis" userId="4e00e03d-15c8-4bbc-b310-2bfaccd39ab3" providerId="ADAL" clId="{ABC359DA-679C-4E98-8E09-BB5BA0DA048D}" dt="2022-09-02T11:33:13.620" v="6626" actId="26606"/>
          <ac:spMkLst>
            <pc:docMk/>
            <pc:sldMk cId="1630123617" sldId="274"/>
            <ac:spMk id="47" creationId="{9DD005C1-8C51-42D6-9BEE-B9B83849743D}"/>
          </ac:spMkLst>
        </pc:spChg>
        <pc:spChg chg="add del">
          <ac:chgData name="Fotis Tasioulis" userId="4e00e03d-15c8-4bbc-b310-2bfaccd39ab3" providerId="ADAL" clId="{ABC359DA-679C-4E98-8E09-BB5BA0DA048D}" dt="2022-09-02T11:33:16.486" v="6628" actId="26606"/>
          <ac:spMkLst>
            <pc:docMk/>
            <pc:sldMk cId="1630123617" sldId="274"/>
            <ac:spMk id="49" creationId="{76EFD3D9-44F0-4267-BCC1-1613E79D8274}"/>
          </ac:spMkLst>
        </pc:spChg>
        <pc:spChg chg="add del">
          <ac:chgData name="Fotis Tasioulis" userId="4e00e03d-15c8-4bbc-b310-2bfaccd39ab3" providerId="ADAL" clId="{ABC359DA-679C-4E98-8E09-BB5BA0DA048D}" dt="2022-09-02T11:33:16.486" v="6628" actId="26606"/>
          <ac:spMkLst>
            <pc:docMk/>
            <pc:sldMk cId="1630123617" sldId="274"/>
            <ac:spMk id="50" creationId="{A779A851-95D6-41AF-937A-B0E4B7F6FA8D}"/>
          </ac:spMkLst>
        </pc:spChg>
        <pc:spChg chg="add del">
          <ac:chgData name="Fotis Tasioulis" userId="4e00e03d-15c8-4bbc-b310-2bfaccd39ab3" providerId="ADAL" clId="{ABC359DA-679C-4E98-8E09-BB5BA0DA048D}" dt="2022-09-02T11:33:16.486" v="6628" actId="26606"/>
          <ac:spMkLst>
            <pc:docMk/>
            <pc:sldMk cId="1630123617" sldId="274"/>
            <ac:spMk id="51" creationId="{953FB2E7-B6CB-429C-81EB-D9516D6D5C8D}"/>
          </ac:spMkLst>
        </pc:spChg>
        <pc:spChg chg="add del">
          <ac:chgData name="Fotis Tasioulis" userId="4e00e03d-15c8-4bbc-b310-2bfaccd39ab3" providerId="ADAL" clId="{ABC359DA-679C-4E98-8E09-BB5BA0DA048D}" dt="2022-09-02T11:33:16.486" v="6628" actId="26606"/>
          <ac:spMkLst>
            <pc:docMk/>
            <pc:sldMk cId="1630123617" sldId="274"/>
            <ac:spMk id="52" creationId="{2EC40DB1-B719-4A13-9A4D-0966B4B27866}"/>
          </ac:spMkLst>
        </pc:spChg>
        <pc:spChg chg="add del">
          <ac:chgData name="Fotis Tasioulis" userId="4e00e03d-15c8-4bbc-b310-2bfaccd39ab3" providerId="ADAL" clId="{ABC359DA-679C-4E98-8E09-BB5BA0DA048D}" dt="2022-09-02T11:33:16.486" v="6628" actId="26606"/>
          <ac:spMkLst>
            <pc:docMk/>
            <pc:sldMk cId="1630123617" sldId="274"/>
            <ac:spMk id="53" creationId="{82211336-CFF3-412D-868A-6679C1004C45}"/>
          </ac:spMkLst>
        </pc:spChg>
        <pc:spChg chg="add del">
          <ac:chgData name="Fotis Tasioulis" userId="4e00e03d-15c8-4bbc-b310-2bfaccd39ab3" providerId="ADAL" clId="{ABC359DA-679C-4E98-8E09-BB5BA0DA048D}" dt="2022-09-02T11:33:16.486" v="6628" actId="26606"/>
          <ac:spMkLst>
            <pc:docMk/>
            <pc:sldMk cId="1630123617" sldId="274"/>
            <ac:spMk id="54" creationId="{28684E62-A9F8-4E7A-AB01-78893062A1B4}"/>
          </ac:spMkLst>
        </pc:spChg>
        <pc:spChg chg="add">
          <ac:chgData name="Fotis Tasioulis" userId="4e00e03d-15c8-4bbc-b310-2bfaccd39ab3" providerId="ADAL" clId="{ABC359DA-679C-4E98-8E09-BB5BA0DA048D}" dt="2022-09-02T11:33:19.499" v="6631" actId="26606"/>
          <ac:spMkLst>
            <pc:docMk/>
            <pc:sldMk cId="1630123617" sldId="274"/>
            <ac:spMk id="58" creationId="{2B566528-1B12-4246-9431-5C2D7D081168}"/>
          </ac:spMkLst>
        </pc:spChg>
        <pc:spChg chg="add">
          <ac:chgData name="Fotis Tasioulis" userId="4e00e03d-15c8-4bbc-b310-2bfaccd39ab3" providerId="ADAL" clId="{ABC359DA-679C-4E98-8E09-BB5BA0DA048D}" dt="2022-09-02T11:33:19.499" v="6631" actId="26606"/>
          <ac:spMkLst>
            <pc:docMk/>
            <pc:sldMk cId="1630123617" sldId="274"/>
            <ac:spMk id="59" creationId="{28684E62-A9F8-4E7A-AB01-78893062A1B4}"/>
          </ac:spMkLst>
        </pc:spChg>
        <pc:spChg chg="add">
          <ac:chgData name="Fotis Tasioulis" userId="4e00e03d-15c8-4bbc-b310-2bfaccd39ab3" providerId="ADAL" clId="{ABC359DA-679C-4E98-8E09-BB5BA0DA048D}" dt="2022-09-02T11:33:19.499" v="6631" actId="26606"/>
          <ac:spMkLst>
            <pc:docMk/>
            <pc:sldMk cId="1630123617" sldId="274"/>
            <ac:spMk id="60" creationId="{2E80C965-DB6D-4F81-9E9E-B027384D0BD6}"/>
          </ac:spMkLst>
        </pc:spChg>
        <pc:spChg chg="add">
          <ac:chgData name="Fotis Tasioulis" userId="4e00e03d-15c8-4bbc-b310-2bfaccd39ab3" providerId="ADAL" clId="{ABC359DA-679C-4E98-8E09-BB5BA0DA048D}" dt="2022-09-02T11:33:19.499" v="6631" actId="26606"/>
          <ac:spMkLst>
            <pc:docMk/>
            <pc:sldMk cId="1630123617" sldId="274"/>
            <ac:spMk id="61" creationId="{A580F890-B085-4E95-96AA-55AEBEC5CE6E}"/>
          </ac:spMkLst>
        </pc:spChg>
        <pc:spChg chg="add">
          <ac:chgData name="Fotis Tasioulis" userId="4e00e03d-15c8-4bbc-b310-2bfaccd39ab3" providerId="ADAL" clId="{ABC359DA-679C-4E98-8E09-BB5BA0DA048D}" dt="2022-09-02T11:33:19.499" v="6631" actId="26606"/>
          <ac:spMkLst>
            <pc:docMk/>
            <pc:sldMk cId="1630123617" sldId="274"/>
            <ac:spMk id="62" creationId="{D3F51FEB-38FB-4F6C-9F7B-2F2AFAB65463}"/>
          </ac:spMkLst>
        </pc:spChg>
        <pc:spChg chg="add">
          <ac:chgData name="Fotis Tasioulis" userId="4e00e03d-15c8-4bbc-b310-2bfaccd39ab3" providerId="ADAL" clId="{ABC359DA-679C-4E98-8E09-BB5BA0DA048D}" dt="2022-09-02T11:33:19.499" v="6631" actId="26606"/>
          <ac:spMkLst>
            <pc:docMk/>
            <pc:sldMk cId="1630123617" sldId="274"/>
            <ac:spMk id="63" creationId="{1E547BA6-BAE0-43BB-A7CA-60F69CE252F0}"/>
          </ac:spMkLst>
        </pc:spChg>
        <pc:grpChg chg="add del">
          <ac:chgData name="Fotis Tasioulis" userId="4e00e03d-15c8-4bbc-b310-2bfaccd39ab3" providerId="ADAL" clId="{ABC359DA-679C-4E98-8E09-BB5BA0DA048D}" dt="2022-09-02T11:33:13.107" v="6624" actId="26606"/>
          <ac:grpSpMkLst>
            <pc:docMk/>
            <pc:sldMk cId="1630123617" sldId="274"/>
            <ac:grpSpMk id="35" creationId="{2E751C04-BEA6-446B-A678-9C74819EBD4C}"/>
          </ac:grpSpMkLst>
        </pc:grpChg>
        <pc:grpChg chg="add del">
          <ac:chgData name="Fotis Tasioulis" userId="4e00e03d-15c8-4bbc-b310-2bfaccd39ab3" providerId="ADAL" clId="{ABC359DA-679C-4E98-8E09-BB5BA0DA048D}" dt="2022-09-02T11:33:13.107" v="6624" actId="26606"/>
          <ac:grpSpMkLst>
            <pc:docMk/>
            <pc:sldMk cId="1630123617" sldId="274"/>
            <ac:grpSpMk id="40" creationId="{B63ACBA3-DEFD-4C6D-BBA0-64468FA99C2D}"/>
          </ac:grpSpMkLst>
        </pc:grpChg>
        <pc:graphicFrameChg chg="add del">
          <ac:chgData name="Fotis Tasioulis" userId="4e00e03d-15c8-4bbc-b310-2bfaccd39ab3" providerId="ADAL" clId="{ABC359DA-679C-4E98-8E09-BB5BA0DA048D}" dt="2022-09-02T11:32:57.421" v="6614" actId="26606"/>
          <ac:graphicFrameMkLst>
            <pc:docMk/>
            <pc:sldMk cId="1630123617" sldId="274"/>
            <ac:graphicFrameMk id="11" creationId="{FC54E3C7-6AFE-6E9B-D4BC-B12D007C2D12}"/>
          </ac:graphicFrameMkLst>
        </pc:graphicFrameChg>
        <pc:graphicFrameChg chg="add del">
          <ac:chgData name="Fotis Tasioulis" userId="4e00e03d-15c8-4bbc-b310-2bfaccd39ab3" providerId="ADAL" clId="{ABC359DA-679C-4E98-8E09-BB5BA0DA048D}" dt="2022-09-02T11:33:09.500" v="6620" actId="26606"/>
          <ac:graphicFrameMkLst>
            <pc:docMk/>
            <pc:sldMk cId="1630123617" sldId="274"/>
            <ac:graphicFrameMk id="27" creationId="{A1AFE8B5-5247-493F-BE83-4DF4A7CEBFE2}"/>
          </ac:graphicFrameMkLst>
        </pc:graphicFrameChg>
        <pc:graphicFrameChg chg="add del">
          <ac:chgData name="Fotis Tasioulis" userId="4e00e03d-15c8-4bbc-b310-2bfaccd39ab3" providerId="ADAL" clId="{ABC359DA-679C-4E98-8E09-BB5BA0DA048D}" dt="2022-09-02T11:33:19.481" v="6630" actId="26606"/>
          <ac:graphicFrameMkLst>
            <pc:docMk/>
            <pc:sldMk cId="1630123617" sldId="274"/>
            <ac:graphicFrameMk id="56" creationId="{85C86045-E674-4B5B-9E86-5AF7392F5826}"/>
          </ac:graphicFrameMkLst>
        </pc:graphicFrameChg>
        <pc:cxnChg chg="add del">
          <ac:chgData name="Fotis Tasioulis" userId="4e00e03d-15c8-4bbc-b310-2bfaccd39ab3" providerId="ADAL" clId="{ABC359DA-679C-4E98-8E09-BB5BA0DA048D}" dt="2022-09-02T11:33:13.620" v="6626" actId="26606"/>
          <ac:cxnSpMkLst>
            <pc:docMk/>
            <pc:sldMk cId="1630123617" sldId="274"/>
            <ac:cxnSpMk id="45" creationId="{EE504C98-6397-41C1-A8D8-2D9C4ED307E0}"/>
          </ac:cxnSpMkLst>
        </pc:cxnChg>
      </pc:sldChg>
      <pc:sldChg chg="addSp delSp modSp mod setBg">
        <pc:chgData name="Fotis Tasioulis" userId="4e00e03d-15c8-4bbc-b310-2bfaccd39ab3" providerId="ADAL" clId="{ABC359DA-679C-4E98-8E09-BB5BA0DA048D}" dt="2022-09-02T11:33:51.946" v="6652" actId="26606"/>
        <pc:sldMkLst>
          <pc:docMk/>
          <pc:sldMk cId="3410008520" sldId="275"/>
        </pc:sldMkLst>
        <pc:spChg chg="del">
          <ac:chgData name="Fotis Tasioulis" userId="4e00e03d-15c8-4bbc-b310-2bfaccd39ab3" providerId="ADAL" clId="{ABC359DA-679C-4E98-8E09-BB5BA0DA048D}" dt="2022-09-02T11:02:06.513" v="6393" actId="478"/>
          <ac:spMkLst>
            <pc:docMk/>
            <pc:sldMk cId="3410008520" sldId="275"/>
            <ac:spMk id="5" creationId="{28684E62-A9F8-4E7A-AB01-78893062A1B4}"/>
          </ac:spMkLst>
        </pc:spChg>
        <pc:spChg chg="mod ord">
          <ac:chgData name="Fotis Tasioulis" userId="4e00e03d-15c8-4bbc-b310-2bfaccd39ab3" providerId="ADAL" clId="{ABC359DA-679C-4E98-8E09-BB5BA0DA048D}" dt="2022-09-02T11:33:51.946" v="6652" actId="26606"/>
          <ac:spMkLst>
            <pc:docMk/>
            <pc:sldMk cId="3410008520" sldId="275"/>
            <ac:spMk id="6" creationId="{E7525D5A-386D-C541-9D42-BBDEA82289E4}"/>
          </ac:spMkLst>
        </pc:spChg>
        <pc:spChg chg="mod">
          <ac:chgData name="Fotis Tasioulis" userId="4e00e03d-15c8-4bbc-b310-2bfaccd39ab3" providerId="ADAL" clId="{ABC359DA-679C-4E98-8E09-BB5BA0DA048D}" dt="2022-09-02T11:33:51.946" v="6652" actId="26606"/>
          <ac:spMkLst>
            <pc:docMk/>
            <pc:sldMk cId="3410008520" sldId="275"/>
            <ac:spMk id="11" creationId="{60F8A56C-5EE1-4DBF-842D-C2A130AA680E}"/>
          </ac:spMkLst>
        </pc:spChg>
        <pc:spChg chg="add del">
          <ac:chgData name="Fotis Tasioulis" userId="4e00e03d-15c8-4bbc-b310-2bfaccd39ab3" providerId="ADAL" clId="{ABC359DA-679C-4E98-8E09-BB5BA0DA048D}" dt="2022-09-02T11:33:33.852" v="6633" actId="26606"/>
          <ac:spMkLst>
            <pc:docMk/>
            <pc:sldMk cId="3410008520" sldId="275"/>
            <ac:spMk id="16" creationId="{1ED8053C-AF28-403A-90F2-67A100EDECE4}"/>
          </ac:spMkLst>
        </pc:spChg>
        <pc:spChg chg="add del">
          <ac:chgData name="Fotis Tasioulis" userId="4e00e03d-15c8-4bbc-b310-2bfaccd39ab3" providerId="ADAL" clId="{ABC359DA-679C-4E98-8E09-BB5BA0DA048D}" dt="2022-09-02T11:33:33.852" v="6633" actId="26606"/>
          <ac:spMkLst>
            <pc:docMk/>
            <pc:sldMk cId="3410008520" sldId="275"/>
            <ac:spMk id="18" creationId="{10BCDCE7-03A4-438B-9B4A-0F5E37C4C1AF}"/>
          </ac:spMkLst>
        </pc:spChg>
        <pc:spChg chg="add del">
          <ac:chgData name="Fotis Tasioulis" userId="4e00e03d-15c8-4bbc-b310-2bfaccd39ab3" providerId="ADAL" clId="{ABC359DA-679C-4E98-8E09-BB5BA0DA048D}" dt="2022-09-02T11:33:35.724" v="6635" actId="26606"/>
          <ac:spMkLst>
            <pc:docMk/>
            <pc:sldMk cId="3410008520" sldId="275"/>
            <ac:spMk id="20" creationId="{99ED5833-B85B-4103-8A3B-CAB0308E6C15}"/>
          </ac:spMkLst>
        </pc:spChg>
        <pc:spChg chg="add del">
          <ac:chgData name="Fotis Tasioulis" userId="4e00e03d-15c8-4bbc-b310-2bfaccd39ab3" providerId="ADAL" clId="{ABC359DA-679C-4E98-8E09-BB5BA0DA048D}" dt="2022-09-02T11:33:36.939" v="6637" actId="26606"/>
          <ac:spMkLst>
            <pc:docMk/>
            <pc:sldMk cId="3410008520" sldId="275"/>
            <ac:spMk id="22" creationId="{D3539FEE-81D3-4406-802E-60B20B16F4F6}"/>
          </ac:spMkLst>
        </pc:spChg>
        <pc:spChg chg="add del">
          <ac:chgData name="Fotis Tasioulis" userId="4e00e03d-15c8-4bbc-b310-2bfaccd39ab3" providerId="ADAL" clId="{ABC359DA-679C-4E98-8E09-BB5BA0DA048D}" dt="2022-09-02T11:33:36.939" v="6637" actId="26606"/>
          <ac:spMkLst>
            <pc:docMk/>
            <pc:sldMk cId="3410008520" sldId="275"/>
            <ac:spMk id="23" creationId="{2151139A-886F-4B97-8815-729AD3831BBD}"/>
          </ac:spMkLst>
        </pc:spChg>
        <pc:spChg chg="add del">
          <ac:chgData name="Fotis Tasioulis" userId="4e00e03d-15c8-4bbc-b310-2bfaccd39ab3" providerId="ADAL" clId="{ABC359DA-679C-4E98-8E09-BB5BA0DA048D}" dt="2022-09-02T11:33:36.939" v="6637" actId="26606"/>
          <ac:spMkLst>
            <pc:docMk/>
            <pc:sldMk cId="3410008520" sldId="275"/>
            <ac:spMk id="24" creationId="{DC701763-729E-462F-A5A8-E0DEFEB1E2E4}"/>
          </ac:spMkLst>
        </pc:spChg>
        <pc:spChg chg="add del">
          <ac:chgData name="Fotis Tasioulis" userId="4e00e03d-15c8-4bbc-b310-2bfaccd39ab3" providerId="ADAL" clId="{ABC359DA-679C-4E98-8E09-BB5BA0DA048D}" dt="2022-09-02T11:33:36.939" v="6637" actId="26606"/>
          <ac:spMkLst>
            <pc:docMk/>
            <pc:sldMk cId="3410008520" sldId="275"/>
            <ac:spMk id="25" creationId="{AB5E08C4-8CDD-4623-A5B8-E998C6DEE3B7}"/>
          </ac:spMkLst>
        </pc:spChg>
        <pc:spChg chg="add del">
          <ac:chgData name="Fotis Tasioulis" userId="4e00e03d-15c8-4bbc-b310-2bfaccd39ab3" providerId="ADAL" clId="{ABC359DA-679C-4E98-8E09-BB5BA0DA048D}" dt="2022-09-02T11:33:36.939" v="6637" actId="26606"/>
          <ac:spMkLst>
            <pc:docMk/>
            <pc:sldMk cId="3410008520" sldId="275"/>
            <ac:spMk id="26" creationId="{15F33878-D502-4FFA-8ACE-F2AECDB2A23F}"/>
          </ac:spMkLst>
        </pc:spChg>
        <pc:spChg chg="add del">
          <ac:chgData name="Fotis Tasioulis" userId="4e00e03d-15c8-4bbc-b310-2bfaccd39ab3" providerId="ADAL" clId="{ABC359DA-679C-4E98-8E09-BB5BA0DA048D}" dt="2022-09-02T11:33:37.722" v="6639" actId="26606"/>
          <ac:spMkLst>
            <pc:docMk/>
            <pc:sldMk cId="3410008520" sldId="275"/>
            <ac:spMk id="28" creationId="{823AC064-BC96-4F32-8AE1-B2FD38754823}"/>
          </ac:spMkLst>
        </pc:spChg>
        <pc:spChg chg="add del">
          <ac:chgData name="Fotis Tasioulis" userId="4e00e03d-15c8-4bbc-b310-2bfaccd39ab3" providerId="ADAL" clId="{ABC359DA-679C-4E98-8E09-BB5BA0DA048D}" dt="2022-09-02T11:33:40.194" v="6641" actId="26606"/>
          <ac:spMkLst>
            <pc:docMk/>
            <pc:sldMk cId="3410008520" sldId="275"/>
            <ac:spMk id="32" creationId="{99ED5833-B85B-4103-8A3B-CAB0308E6C15}"/>
          </ac:spMkLst>
        </pc:spChg>
        <pc:spChg chg="add del">
          <ac:chgData name="Fotis Tasioulis" userId="4e00e03d-15c8-4bbc-b310-2bfaccd39ab3" providerId="ADAL" clId="{ABC359DA-679C-4E98-8E09-BB5BA0DA048D}" dt="2022-09-02T11:33:42.986" v="6643" actId="26606"/>
          <ac:spMkLst>
            <pc:docMk/>
            <pc:sldMk cId="3410008520" sldId="275"/>
            <ac:spMk id="34" creationId="{2151139A-886F-4B97-8815-729AD3831BBD}"/>
          </ac:spMkLst>
        </pc:spChg>
        <pc:spChg chg="add del">
          <ac:chgData name="Fotis Tasioulis" userId="4e00e03d-15c8-4bbc-b310-2bfaccd39ab3" providerId="ADAL" clId="{ABC359DA-679C-4E98-8E09-BB5BA0DA048D}" dt="2022-09-02T11:33:42.986" v="6643" actId="26606"/>
          <ac:spMkLst>
            <pc:docMk/>
            <pc:sldMk cId="3410008520" sldId="275"/>
            <ac:spMk id="35" creationId="{AB5E08C4-8CDD-4623-A5B8-E998C6DEE3B7}"/>
          </ac:spMkLst>
        </pc:spChg>
        <pc:spChg chg="add del">
          <ac:chgData name="Fotis Tasioulis" userId="4e00e03d-15c8-4bbc-b310-2bfaccd39ab3" providerId="ADAL" clId="{ABC359DA-679C-4E98-8E09-BB5BA0DA048D}" dt="2022-09-02T11:33:42.986" v="6643" actId="26606"/>
          <ac:spMkLst>
            <pc:docMk/>
            <pc:sldMk cId="3410008520" sldId="275"/>
            <ac:spMk id="36" creationId="{15F33878-D502-4FFA-8ACE-F2AECDB2A23F}"/>
          </ac:spMkLst>
        </pc:spChg>
        <pc:spChg chg="add del">
          <ac:chgData name="Fotis Tasioulis" userId="4e00e03d-15c8-4bbc-b310-2bfaccd39ab3" providerId="ADAL" clId="{ABC359DA-679C-4E98-8E09-BB5BA0DA048D}" dt="2022-09-02T11:33:42.986" v="6643" actId="26606"/>
          <ac:spMkLst>
            <pc:docMk/>
            <pc:sldMk cId="3410008520" sldId="275"/>
            <ac:spMk id="37" creationId="{D3539FEE-81D3-4406-802E-60B20B16F4F6}"/>
          </ac:spMkLst>
        </pc:spChg>
        <pc:spChg chg="add del">
          <ac:chgData name="Fotis Tasioulis" userId="4e00e03d-15c8-4bbc-b310-2bfaccd39ab3" providerId="ADAL" clId="{ABC359DA-679C-4E98-8E09-BB5BA0DA048D}" dt="2022-09-02T11:33:42.986" v="6643" actId="26606"/>
          <ac:spMkLst>
            <pc:docMk/>
            <pc:sldMk cId="3410008520" sldId="275"/>
            <ac:spMk id="38" creationId="{DC701763-729E-462F-A5A8-E0DEFEB1E2E4}"/>
          </ac:spMkLst>
        </pc:spChg>
        <pc:spChg chg="add del">
          <ac:chgData name="Fotis Tasioulis" userId="4e00e03d-15c8-4bbc-b310-2bfaccd39ab3" providerId="ADAL" clId="{ABC359DA-679C-4E98-8E09-BB5BA0DA048D}" dt="2022-09-02T11:33:46.170" v="6645" actId="26606"/>
          <ac:spMkLst>
            <pc:docMk/>
            <pc:sldMk cId="3410008520" sldId="275"/>
            <ac:spMk id="40" creationId="{99ED5833-B85B-4103-8A3B-CAB0308E6C15}"/>
          </ac:spMkLst>
        </pc:spChg>
        <pc:spChg chg="add del">
          <ac:chgData name="Fotis Tasioulis" userId="4e00e03d-15c8-4bbc-b310-2bfaccd39ab3" providerId="ADAL" clId="{ABC359DA-679C-4E98-8E09-BB5BA0DA048D}" dt="2022-09-02T11:33:47.901" v="6647" actId="26606"/>
          <ac:spMkLst>
            <pc:docMk/>
            <pc:sldMk cId="3410008520" sldId="275"/>
            <ac:spMk id="42" creationId="{99ED5833-B85B-4103-8A3B-CAB0308E6C15}"/>
          </ac:spMkLst>
        </pc:spChg>
        <pc:spChg chg="add del">
          <ac:chgData name="Fotis Tasioulis" userId="4e00e03d-15c8-4bbc-b310-2bfaccd39ab3" providerId="ADAL" clId="{ABC359DA-679C-4E98-8E09-BB5BA0DA048D}" dt="2022-09-02T11:33:49.170" v="6649" actId="26606"/>
          <ac:spMkLst>
            <pc:docMk/>
            <pc:sldMk cId="3410008520" sldId="275"/>
            <ac:spMk id="44" creationId="{88263A24-0C1F-4677-B43C-4AE14E276B27}"/>
          </ac:spMkLst>
        </pc:spChg>
        <pc:spChg chg="add del">
          <ac:chgData name="Fotis Tasioulis" userId="4e00e03d-15c8-4bbc-b310-2bfaccd39ab3" providerId="ADAL" clId="{ABC359DA-679C-4E98-8E09-BB5BA0DA048D}" dt="2022-09-02T11:33:49.170" v="6649" actId="26606"/>
          <ac:spMkLst>
            <pc:docMk/>
            <pc:sldMk cId="3410008520" sldId="275"/>
            <ac:spMk id="45" creationId="{0ADDB668-2CA4-4D2B-9C34-3487CA330BA8}"/>
          </ac:spMkLst>
        </pc:spChg>
        <pc:spChg chg="add del">
          <ac:chgData name="Fotis Tasioulis" userId="4e00e03d-15c8-4bbc-b310-2bfaccd39ab3" providerId="ADAL" clId="{ABC359DA-679C-4E98-8E09-BB5BA0DA048D}" dt="2022-09-02T11:33:49.170" v="6649" actId="26606"/>
          <ac:spMkLst>
            <pc:docMk/>
            <pc:sldMk cId="3410008520" sldId="275"/>
            <ac:spMk id="46" creationId="{2568BC19-F052-4108-93E1-6A3D1DEC072F}"/>
          </ac:spMkLst>
        </pc:spChg>
        <pc:spChg chg="add del">
          <ac:chgData name="Fotis Tasioulis" userId="4e00e03d-15c8-4bbc-b310-2bfaccd39ab3" providerId="ADAL" clId="{ABC359DA-679C-4E98-8E09-BB5BA0DA048D}" dt="2022-09-02T11:33:49.170" v="6649" actId="26606"/>
          <ac:spMkLst>
            <pc:docMk/>
            <pc:sldMk cId="3410008520" sldId="275"/>
            <ac:spMk id="47" creationId="{D5FD337D-4D6B-4C8B-B6F5-121097E09881}"/>
          </ac:spMkLst>
        </pc:spChg>
        <pc:spChg chg="add del">
          <ac:chgData name="Fotis Tasioulis" userId="4e00e03d-15c8-4bbc-b310-2bfaccd39ab3" providerId="ADAL" clId="{ABC359DA-679C-4E98-8E09-BB5BA0DA048D}" dt="2022-09-02T11:33:51.938" v="6651" actId="26606"/>
          <ac:spMkLst>
            <pc:docMk/>
            <pc:sldMk cId="3410008520" sldId="275"/>
            <ac:spMk id="49" creationId="{1ED8053C-AF28-403A-90F2-67A100EDECE4}"/>
          </ac:spMkLst>
        </pc:spChg>
        <pc:spChg chg="add del">
          <ac:chgData name="Fotis Tasioulis" userId="4e00e03d-15c8-4bbc-b310-2bfaccd39ab3" providerId="ADAL" clId="{ABC359DA-679C-4E98-8E09-BB5BA0DA048D}" dt="2022-09-02T11:33:51.938" v="6651" actId="26606"/>
          <ac:spMkLst>
            <pc:docMk/>
            <pc:sldMk cId="3410008520" sldId="275"/>
            <ac:spMk id="50" creationId="{10BCDCE7-03A4-438B-9B4A-0F5E37C4C1AF}"/>
          </ac:spMkLst>
        </pc:spChg>
        <pc:spChg chg="add">
          <ac:chgData name="Fotis Tasioulis" userId="4e00e03d-15c8-4bbc-b310-2bfaccd39ab3" providerId="ADAL" clId="{ABC359DA-679C-4E98-8E09-BB5BA0DA048D}" dt="2022-09-02T11:33:51.946" v="6652" actId="26606"/>
          <ac:spMkLst>
            <pc:docMk/>
            <pc:sldMk cId="3410008520" sldId="275"/>
            <ac:spMk id="52" creationId="{99ED5833-B85B-4103-8A3B-CAB0308E6C15}"/>
          </ac:spMkLst>
        </pc:spChg>
        <pc:picChg chg="add mod ord">
          <ac:chgData name="Fotis Tasioulis" userId="4e00e03d-15c8-4bbc-b310-2bfaccd39ab3" providerId="ADAL" clId="{ABC359DA-679C-4E98-8E09-BB5BA0DA048D}" dt="2022-09-02T11:33:51.946" v="6652" actId="26606"/>
          <ac:picMkLst>
            <pc:docMk/>
            <pc:sldMk cId="3410008520" sldId="275"/>
            <ac:picMk id="3" creationId="{55DA63FE-0E47-4425-A1BD-7D5B695C57FC}"/>
          </ac:picMkLst>
        </pc:picChg>
        <pc:picChg chg="add mod">
          <ac:chgData name="Fotis Tasioulis" userId="4e00e03d-15c8-4bbc-b310-2bfaccd39ab3" providerId="ADAL" clId="{ABC359DA-679C-4E98-8E09-BB5BA0DA048D}" dt="2022-09-02T11:33:51.946" v="6652" actId="26606"/>
          <ac:picMkLst>
            <pc:docMk/>
            <pc:sldMk cId="3410008520" sldId="275"/>
            <ac:picMk id="7" creationId="{29FC77B2-A09D-44BD-8824-A1F490E9BFCE}"/>
          </ac:picMkLst>
        </pc:picChg>
        <pc:cxnChg chg="add del">
          <ac:chgData name="Fotis Tasioulis" userId="4e00e03d-15c8-4bbc-b310-2bfaccd39ab3" providerId="ADAL" clId="{ABC359DA-679C-4E98-8E09-BB5BA0DA048D}" dt="2022-09-02T11:33:37.722" v="6639" actId="26606"/>
          <ac:cxnSpMkLst>
            <pc:docMk/>
            <pc:sldMk cId="3410008520" sldId="275"/>
            <ac:cxnSpMk id="29" creationId="{7E7C77BC-7138-40B1-A15B-20F57A494629}"/>
          </ac:cxnSpMkLst>
        </pc:cxnChg>
        <pc:cxnChg chg="add del">
          <ac:chgData name="Fotis Tasioulis" userId="4e00e03d-15c8-4bbc-b310-2bfaccd39ab3" providerId="ADAL" clId="{ABC359DA-679C-4E98-8E09-BB5BA0DA048D}" dt="2022-09-02T11:33:37.722" v="6639" actId="26606"/>
          <ac:cxnSpMkLst>
            <pc:docMk/>
            <pc:sldMk cId="3410008520" sldId="275"/>
            <ac:cxnSpMk id="30" creationId="{DB146403-F3D6-484B-B2ED-97F9565D0370}"/>
          </ac:cxnSpMkLst>
        </pc:cxnChg>
      </pc:sldChg>
      <pc:sldChg chg="addSp delSp modSp mod setBg">
        <pc:chgData name="Fotis Tasioulis" userId="4e00e03d-15c8-4bbc-b310-2bfaccd39ab3" providerId="ADAL" clId="{ABC359DA-679C-4E98-8E09-BB5BA0DA048D}" dt="2022-09-02T11:20:55.832" v="6480" actId="255"/>
        <pc:sldMkLst>
          <pc:docMk/>
          <pc:sldMk cId="148114319" sldId="276"/>
        </pc:sldMkLst>
        <pc:spChg chg="mod ord">
          <ac:chgData name="Fotis Tasioulis" userId="4e00e03d-15c8-4bbc-b310-2bfaccd39ab3" providerId="ADAL" clId="{ABC359DA-679C-4E98-8E09-BB5BA0DA048D}" dt="2022-09-02T11:20:55.832" v="6480" actId="255"/>
          <ac:spMkLst>
            <pc:docMk/>
            <pc:sldMk cId="148114319" sldId="276"/>
            <ac:spMk id="3" creationId="{B28946E4-5BEF-46F0-A56A-E7E85ACA148F}"/>
          </ac:spMkLst>
        </pc:spChg>
        <pc:spChg chg="mod">
          <ac:chgData name="Fotis Tasioulis" userId="4e00e03d-15c8-4bbc-b310-2bfaccd39ab3" providerId="ADAL" clId="{ABC359DA-679C-4E98-8E09-BB5BA0DA048D}" dt="2022-09-02T11:20:02.335" v="6476" actId="26606"/>
          <ac:spMkLst>
            <pc:docMk/>
            <pc:sldMk cId="148114319" sldId="276"/>
            <ac:spMk id="4" creationId="{9ADB26FF-76AA-124F-92D8-C93C45D216A8}"/>
          </ac:spMkLst>
        </pc:spChg>
        <pc:spChg chg="del mod">
          <ac:chgData name="Fotis Tasioulis" userId="4e00e03d-15c8-4bbc-b310-2bfaccd39ab3" providerId="ADAL" clId="{ABC359DA-679C-4E98-8E09-BB5BA0DA048D}" dt="2022-09-02T11:19:03.346" v="6473" actId="26606"/>
          <ac:spMkLst>
            <pc:docMk/>
            <pc:sldMk cId="148114319" sldId="276"/>
            <ac:spMk id="5" creationId="{1B07C49E-AFFC-EC46-8930-E4D428F5F943}"/>
          </ac:spMkLst>
        </pc:spChg>
        <pc:spChg chg="add del">
          <ac:chgData name="Fotis Tasioulis" userId="4e00e03d-15c8-4bbc-b310-2bfaccd39ab3" providerId="ADAL" clId="{ABC359DA-679C-4E98-8E09-BB5BA0DA048D}" dt="2022-09-02T11:20:02.335" v="6476" actId="26606"/>
          <ac:spMkLst>
            <pc:docMk/>
            <pc:sldMk cId="148114319" sldId="276"/>
            <ac:spMk id="12" creationId="{6C4028FD-8BAA-4A19-BFDE-594D991B7552}"/>
          </ac:spMkLst>
        </pc:spChg>
        <pc:graphicFrameChg chg="add mod modGraphic">
          <ac:chgData name="Fotis Tasioulis" userId="4e00e03d-15c8-4bbc-b310-2bfaccd39ab3" providerId="ADAL" clId="{ABC359DA-679C-4E98-8E09-BB5BA0DA048D}" dt="2022-09-02T11:20:02.335" v="6476" actId="26606"/>
          <ac:graphicFrameMkLst>
            <pc:docMk/>
            <pc:sldMk cId="148114319" sldId="276"/>
            <ac:graphicFrameMk id="7" creationId="{F1BC770F-7B12-D08B-01F7-BCE69B043A20}"/>
          </ac:graphicFrameMkLst>
        </pc:graphicFrameChg>
      </pc:sldChg>
      <pc:sldChg chg="addSp delSp modSp mod setBg">
        <pc:chgData name="Fotis Tasioulis" userId="4e00e03d-15c8-4bbc-b310-2bfaccd39ab3" providerId="ADAL" clId="{ABC359DA-679C-4E98-8E09-BB5BA0DA048D}" dt="2022-09-02T11:22:18.888" v="6485" actId="26606"/>
        <pc:sldMkLst>
          <pc:docMk/>
          <pc:sldMk cId="321008965" sldId="277"/>
        </pc:sldMkLst>
        <pc:spChg chg="mod">
          <ac:chgData name="Fotis Tasioulis" userId="4e00e03d-15c8-4bbc-b310-2bfaccd39ab3" providerId="ADAL" clId="{ABC359DA-679C-4E98-8E09-BB5BA0DA048D}" dt="2022-09-02T11:22:18.888" v="6485" actId="26606"/>
          <ac:spMkLst>
            <pc:docMk/>
            <pc:sldMk cId="321008965" sldId="277"/>
            <ac:spMk id="4" creationId="{3D45C363-925C-9E48-86B0-27D7D36E50D6}"/>
          </ac:spMkLst>
        </pc:spChg>
        <pc:spChg chg="mod ord">
          <ac:chgData name="Fotis Tasioulis" userId="4e00e03d-15c8-4bbc-b310-2bfaccd39ab3" providerId="ADAL" clId="{ABC359DA-679C-4E98-8E09-BB5BA0DA048D}" dt="2022-09-02T11:22:18.888" v="6485" actId="26606"/>
          <ac:spMkLst>
            <pc:docMk/>
            <pc:sldMk cId="321008965" sldId="277"/>
            <ac:spMk id="7" creationId="{330F9542-6794-4F57-BB45-868D94AD06B0}"/>
          </ac:spMkLst>
        </pc:spChg>
        <pc:spChg chg="mod">
          <ac:chgData name="Fotis Tasioulis" userId="4e00e03d-15c8-4bbc-b310-2bfaccd39ab3" providerId="ADAL" clId="{ABC359DA-679C-4E98-8E09-BB5BA0DA048D}" dt="2022-09-02T11:22:18.888" v="6485" actId="26606"/>
          <ac:spMkLst>
            <pc:docMk/>
            <pc:sldMk cId="321008965" sldId="277"/>
            <ac:spMk id="8" creationId="{C7B9C153-C85C-3240-8E7E-523FBC004564}"/>
          </ac:spMkLst>
        </pc:spChg>
        <pc:spChg chg="add">
          <ac:chgData name="Fotis Tasioulis" userId="4e00e03d-15c8-4bbc-b310-2bfaccd39ab3" providerId="ADAL" clId="{ABC359DA-679C-4E98-8E09-BB5BA0DA048D}" dt="2022-09-02T11:22:18.888" v="6485" actId="26606"/>
          <ac:spMkLst>
            <pc:docMk/>
            <pc:sldMk cId="321008965" sldId="277"/>
            <ac:spMk id="13" creationId="{2B566528-1B12-4246-9431-5C2D7D081168}"/>
          </ac:spMkLst>
        </pc:spChg>
        <pc:spChg chg="add">
          <ac:chgData name="Fotis Tasioulis" userId="4e00e03d-15c8-4bbc-b310-2bfaccd39ab3" providerId="ADAL" clId="{ABC359DA-679C-4E98-8E09-BB5BA0DA048D}" dt="2022-09-02T11:22:18.888" v="6485" actId="26606"/>
          <ac:spMkLst>
            <pc:docMk/>
            <pc:sldMk cId="321008965" sldId="277"/>
            <ac:spMk id="15" creationId="{2E80C965-DB6D-4F81-9E9E-B027384D0BD6}"/>
          </ac:spMkLst>
        </pc:spChg>
        <pc:spChg chg="add">
          <ac:chgData name="Fotis Tasioulis" userId="4e00e03d-15c8-4bbc-b310-2bfaccd39ab3" providerId="ADAL" clId="{ABC359DA-679C-4E98-8E09-BB5BA0DA048D}" dt="2022-09-02T11:22:18.888" v="6485" actId="26606"/>
          <ac:spMkLst>
            <pc:docMk/>
            <pc:sldMk cId="321008965" sldId="277"/>
            <ac:spMk id="17" creationId="{A580F890-B085-4E95-96AA-55AEBEC5CE6E}"/>
          </ac:spMkLst>
        </pc:spChg>
        <pc:spChg chg="add">
          <ac:chgData name="Fotis Tasioulis" userId="4e00e03d-15c8-4bbc-b310-2bfaccd39ab3" providerId="ADAL" clId="{ABC359DA-679C-4E98-8E09-BB5BA0DA048D}" dt="2022-09-02T11:22:18.888" v="6485" actId="26606"/>
          <ac:spMkLst>
            <pc:docMk/>
            <pc:sldMk cId="321008965" sldId="277"/>
            <ac:spMk id="19" creationId="{D3F51FEB-38FB-4F6C-9F7B-2F2AFAB65463}"/>
          </ac:spMkLst>
        </pc:spChg>
        <pc:spChg chg="add">
          <ac:chgData name="Fotis Tasioulis" userId="4e00e03d-15c8-4bbc-b310-2bfaccd39ab3" providerId="ADAL" clId="{ABC359DA-679C-4E98-8E09-BB5BA0DA048D}" dt="2022-09-02T11:22:18.888" v="6485" actId="26606"/>
          <ac:spMkLst>
            <pc:docMk/>
            <pc:sldMk cId="321008965" sldId="277"/>
            <ac:spMk id="21" creationId="{1E547BA6-BAE0-43BB-A7CA-60F69CE252F0}"/>
          </ac:spMkLst>
        </pc:spChg>
        <pc:picChg chg="add del mod">
          <ac:chgData name="Fotis Tasioulis" userId="4e00e03d-15c8-4bbc-b310-2bfaccd39ab3" providerId="ADAL" clId="{ABC359DA-679C-4E98-8E09-BB5BA0DA048D}" dt="2022-09-02T09:36:59.768" v="3681" actId="478"/>
          <ac:picMkLst>
            <pc:docMk/>
            <pc:sldMk cId="321008965" sldId="277"/>
            <ac:picMk id="3" creationId="{13F6C0AC-8230-4471-90C1-53C4A2536753}"/>
          </ac:picMkLst>
        </pc:picChg>
      </pc:sldChg>
      <pc:sldChg chg="addSp delSp modSp mod">
        <pc:chgData name="Fotis Tasioulis" userId="4e00e03d-15c8-4bbc-b310-2bfaccd39ab3" providerId="ADAL" clId="{ABC359DA-679C-4E98-8E09-BB5BA0DA048D}" dt="2022-09-02T11:32:16.441" v="6610" actId="255"/>
        <pc:sldMkLst>
          <pc:docMk/>
          <pc:sldMk cId="2459446073" sldId="289"/>
        </pc:sldMkLst>
        <pc:spChg chg="del">
          <ac:chgData name="Fotis Tasioulis" userId="4e00e03d-15c8-4bbc-b310-2bfaccd39ab3" providerId="ADAL" clId="{ABC359DA-679C-4E98-8E09-BB5BA0DA048D}" dt="2022-09-02T10:48:04.285" v="5949" actId="478"/>
          <ac:spMkLst>
            <pc:docMk/>
            <pc:sldMk cId="2459446073" sldId="289"/>
            <ac:spMk id="5" creationId="{1B07C49E-AFFC-EC46-8930-E4D428F5F943}"/>
          </ac:spMkLst>
        </pc:spChg>
        <pc:spChg chg="add mod">
          <ac:chgData name="Fotis Tasioulis" userId="4e00e03d-15c8-4bbc-b310-2bfaccd39ab3" providerId="ADAL" clId="{ABC359DA-679C-4E98-8E09-BB5BA0DA048D}" dt="2022-09-02T11:32:16.441" v="6610" actId="255"/>
          <ac:spMkLst>
            <pc:docMk/>
            <pc:sldMk cId="2459446073" sldId="289"/>
            <ac:spMk id="7" creationId="{178DA2B0-BB64-484F-8C10-2B916192C8AA}"/>
          </ac:spMkLst>
        </pc:spChg>
        <pc:spChg chg="mod">
          <ac:chgData name="Fotis Tasioulis" userId="4e00e03d-15c8-4bbc-b310-2bfaccd39ab3" providerId="ADAL" clId="{ABC359DA-679C-4E98-8E09-BB5BA0DA048D}" dt="2022-09-02T11:32:10.088" v="6608" actId="207"/>
          <ac:spMkLst>
            <pc:docMk/>
            <pc:sldMk cId="2459446073" sldId="289"/>
            <ac:spMk id="9" creationId="{B68D8986-45AC-4FB5-96E8-C45F9603EB5E}"/>
          </ac:spMkLst>
        </pc:spChg>
        <pc:picChg chg="add mod">
          <ac:chgData name="Fotis Tasioulis" userId="4e00e03d-15c8-4bbc-b310-2bfaccd39ab3" providerId="ADAL" clId="{ABC359DA-679C-4E98-8E09-BB5BA0DA048D}" dt="2022-09-02T10:49:41.557" v="6033" actId="14100"/>
          <ac:picMkLst>
            <pc:docMk/>
            <pc:sldMk cId="2459446073" sldId="289"/>
            <ac:picMk id="3" creationId="{F8CA53FC-47DC-4B53-9E38-551CB4CB0A51}"/>
          </ac:picMkLst>
        </pc:picChg>
      </pc:sldChg>
      <pc:sldChg chg="addSp delSp modSp mod">
        <pc:chgData name="Fotis Tasioulis" userId="4e00e03d-15c8-4bbc-b310-2bfaccd39ab3" providerId="ADAL" clId="{ABC359DA-679C-4E98-8E09-BB5BA0DA048D}" dt="2022-09-02T11:40:37.134" v="6655"/>
        <pc:sldMkLst>
          <pc:docMk/>
          <pc:sldMk cId="1813711241" sldId="293"/>
        </pc:sldMkLst>
        <pc:spChg chg="mod">
          <ac:chgData name="Fotis Tasioulis" userId="4e00e03d-15c8-4bbc-b310-2bfaccd39ab3" providerId="ADAL" clId="{ABC359DA-679C-4E98-8E09-BB5BA0DA048D}" dt="2022-09-02T11:22:05.756" v="6484" actId="207"/>
          <ac:spMkLst>
            <pc:docMk/>
            <pc:sldMk cId="1813711241" sldId="293"/>
            <ac:spMk id="3" creationId="{FC857EDD-A3A7-434D-B8D5-401E872498DA}"/>
          </ac:spMkLst>
        </pc:spChg>
        <pc:spChg chg="del mod">
          <ac:chgData name="Fotis Tasioulis" userId="4e00e03d-15c8-4bbc-b310-2bfaccd39ab3" providerId="ADAL" clId="{ABC359DA-679C-4E98-8E09-BB5BA0DA048D}" dt="2022-09-02T11:21:24.715" v="6481" actId="26606"/>
          <ac:spMkLst>
            <pc:docMk/>
            <pc:sldMk cId="1813711241" sldId="293"/>
            <ac:spMk id="5" creationId="{1B07C49E-AFFC-EC46-8930-E4D428F5F943}"/>
          </ac:spMkLst>
        </pc:spChg>
        <pc:graphicFrameChg chg="add mod">
          <ac:chgData name="Fotis Tasioulis" userId="4e00e03d-15c8-4bbc-b310-2bfaccd39ab3" providerId="ADAL" clId="{ABC359DA-679C-4E98-8E09-BB5BA0DA048D}" dt="2022-09-02T11:40:37.134" v="6655"/>
          <ac:graphicFrameMkLst>
            <pc:docMk/>
            <pc:sldMk cId="1813711241" sldId="293"/>
            <ac:graphicFrameMk id="7" creationId="{3339F410-5761-557F-1861-D3E20FF3A66D}"/>
          </ac:graphicFrameMkLst>
        </pc:graphicFrameChg>
      </pc:sldChg>
      <pc:sldChg chg="addSp delSp modSp mod setBg">
        <pc:chgData name="Fotis Tasioulis" userId="4e00e03d-15c8-4bbc-b310-2bfaccd39ab3" providerId="ADAL" clId="{ABC359DA-679C-4E98-8E09-BB5BA0DA048D}" dt="2022-09-02T11:29:26.178" v="6576" actId="26606"/>
        <pc:sldMkLst>
          <pc:docMk/>
          <pc:sldMk cId="981671777" sldId="296"/>
        </pc:sldMkLst>
        <pc:spChg chg="mod">
          <ac:chgData name="Fotis Tasioulis" userId="4e00e03d-15c8-4bbc-b310-2bfaccd39ab3" providerId="ADAL" clId="{ABC359DA-679C-4E98-8E09-BB5BA0DA048D}" dt="2022-09-02T11:29:26.178" v="6576" actId="26606"/>
          <ac:spMkLst>
            <pc:docMk/>
            <pc:sldMk cId="981671777" sldId="296"/>
            <ac:spMk id="2" creationId="{54176327-8CC4-4356-8BBB-DC4965CE9857}"/>
          </ac:spMkLst>
        </pc:spChg>
        <pc:spChg chg="mod ord">
          <ac:chgData name="Fotis Tasioulis" userId="4e00e03d-15c8-4bbc-b310-2bfaccd39ab3" providerId="ADAL" clId="{ABC359DA-679C-4E98-8E09-BB5BA0DA048D}" dt="2022-09-02T11:29:26.178" v="6576" actId="26606"/>
          <ac:spMkLst>
            <pc:docMk/>
            <pc:sldMk cId="981671777" sldId="296"/>
            <ac:spMk id="3" creationId="{8C82F32A-22A5-0046-9FAC-5295E4FA5A12}"/>
          </ac:spMkLst>
        </pc:spChg>
        <pc:spChg chg="del">
          <ac:chgData name="Fotis Tasioulis" userId="4e00e03d-15c8-4bbc-b310-2bfaccd39ab3" providerId="ADAL" clId="{ABC359DA-679C-4E98-8E09-BB5BA0DA048D}" dt="2022-09-02T10:34:50.497" v="5696" actId="478"/>
          <ac:spMkLst>
            <pc:docMk/>
            <pc:sldMk cId="981671777" sldId="296"/>
            <ac:spMk id="5" creationId="{85D9F803-CDBC-C74C-AF1B-2B5937D1C241}"/>
          </ac:spMkLst>
        </pc:spChg>
        <pc:picChg chg="add mod">
          <ac:chgData name="Fotis Tasioulis" userId="4e00e03d-15c8-4bbc-b310-2bfaccd39ab3" providerId="ADAL" clId="{ABC359DA-679C-4E98-8E09-BB5BA0DA048D}" dt="2022-09-02T11:29:26.178" v="6576" actId="26606"/>
          <ac:picMkLst>
            <pc:docMk/>
            <pc:sldMk cId="981671777" sldId="296"/>
            <ac:picMk id="6" creationId="{8D69499B-FE1F-4046-875F-CF1719500B90}"/>
          </ac:picMkLst>
        </pc:picChg>
      </pc:sldChg>
      <pc:sldChg chg="addSp delSp modSp mod setBg">
        <pc:chgData name="Fotis Tasioulis" userId="4e00e03d-15c8-4bbc-b310-2bfaccd39ab3" providerId="ADAL" clId="{ABC359DA-679C-4E98-8E09-BB5BA0DA048D}" dt="2022-09-02T11:15:48.942" v="6435" actId="1076"/>
        <pc:sldMkLst>
          <pc:docMk/>
          <pc:sldMk cId="280316088" sldId="299"/>
        </pc:sldMkLst>
        <pc:spChg chg="mod ord">
          <ac:chgData name="Fotis Tasioulis" userId="4e00e03d-15c8-4bbc-b310-2bfaccd39ab3" providerId="ADAL" clId="{ABC359DA-679C-4E98-8E09-BB5BA0DA048D}" dt="2022-09-02T11:15:40.220" v="6433" actId="26606"/>
          <ac:spMkLst>
            <pc:docMk/>
            <pc:sldMk cId="280316088" sldId="299"/>
            <ac:spMk id="3" creationId="{AB0AB2AC-B7E6-6849-9AE9-697369407F8F}"/>
          </ac:spMkLst>
        </pc:spChg>
        <pc:spChg chg="mod">
          <ac:chgData name="Fotis Tasioulis" userId="4e00e03d-15c8-4bbc-b310-2bfaccd39ab3" providerId="ADAL" clId="{ABC359DA-679C-4E98-8E09-BB5BA0DA048D}" dt="2022-09-02T11:15:48.942" v="6435" actId="1076"/>
          <ac:spMkLst>
            <pc:docMk/>
            <pc:sldMk cId="280316088" sldId="299"/>
            <ac:spMk id="4" creationId="{5066AA34-20EE-4A59-B343-346A8DB5667C}"/>
          </ac:spMkLst>
        </pc:spChg>
        <pc:spChg chg="del">
          <ac:chgData name="Fotis Tasioulis" userId="4e00e03d-15c8-4bbc-b310-2bfaccd39ab3" providerId="ADAL" clId="{ABC359DA-679C-4E98-8E09-BB5BA0DA048D}" dt="2022-09-01T14:35:10.153" v="822" actId="478"/>
          <ac:spMkLst>
            <pc:docMk/>
            <pc:sldMk cId="280316088" sldId="299"/>
            <ac:spMk id="5" creationId="{1B07C49E-AFFC-EC46-8930-E4D428F5F943}"/>
          </ac:spMkLst>
        </pc:spChg>
        <pc:spChg chg="mod ord">
          <ac:chgData name="Fotis Tasioulis" userId="4e00e03d-15c8-4bbc-b310-2bfaccd39ab3" providerId="ADAL" clId="{ABC359DA-679C-4E98-8E09-BB5BA0DA048D}" dt="2022-09-02T11:15:40.220" v="6433" actId="26606"/>
          <ac:spMkLst>
            <pc:docMk/>
            <pc:sldMk cId="280316088" sldId="299"/>
            <ac:spMk id="6" creationId="{772D0411-8FF8-C540-84AE-DBA0703D368C}"/>
          </ac:spMkLst>
        </pc:spChg>
        <pc:spChg chg="add">
          <ac:chgData name="Fotis Tasioulis" userId="4e00e03d-15c8-4bbc-b310-2bfaccd39ab3" providerId="ADAL" clId="{ABC359DA-679C-4E98-8E09-BB5BA0DA048D}" dt="2022-09-02T11:15:40.220" v="6433" actId="26606"/>
          <ac:spMkLst>
            <pc:docMk/>
            <pc:sldMk cId="280316088" sldId="299"/>
            <ac:spMk id="14" creationId="{2B566528-1B12-4246-9431-5C2D7D081168}"/>
          </ac:spMkLst>
        </pc:spChg>
        <pc:grpChg chg="add">
          <ac:chgData name="Fotis Tasioulis" userId="4e00e03d-15c8-4bbc-b310-2bfaccd39ab3" providerId="ADAL" clId="{ABC359DA-679C-4E98-8E09-BB5BA0DA048D}" dt="2022-09-02T11:15:40.220" v="6433" actId="26606"/>
          <ac:grpSpMkLst>
            <pc:docMk/>
            <pc:sldMk cId="280316088" sldId="299"/>
            <ac:grpSpMk id="16" creationId="{5995D10D-E9C9-47DB-AE7E-801FEF38F5C9}"/>
          </ac:grpSpMkLst>
        </pc:grpChg>
        <pc:grpChg chg="add">
          <ac:chgData name="Fotis Tasioulis" userId="4e00e03d-15c8-4bbc-b310-2bfaccd39ab3" providerId="ADAL" clId="{ABC359DA-679C-4E98-8E09-BB5BA0DA048D}" dt="2022-09-02T11:15:40.220" v="6433" actId="26606"/>
          <ac:grpSpMkLst>
            <pc:docMk/>
            <pc:sldMk cId="280316088" sldId="299"/>
            <ac:grpSpMk id="20" creationId="{828A5161-06F1-46CF-8AD7-844680A59E13}"/>
          </ac:grpSpMkLst>
        </pc:grpChg>
        <pc:picChg chg="add mod">
          <ac:chgData name="Fotis Tasioulis" userId="4e00e03d-15c8-4bbc-b310-2bfaccd39ab3" providerId="ADAL" clId="{ABC359DA-679C-4E98-8E09-BB5BA0DA048D}" dt="2022-09-02T11:15:45.765" v="6434" actId="14100"/>
          <ac:picMkLst>
            <pc:docMk/>
            <pc:sldMk cId="280316088" sldId="299"/>
            <ac:picMk id="7" creationId="{49113804-6E05-4D90-87B1-E1A37CBB86E6}"/>
          </ac:picMkLst>
        </pc:picChg>
        <pc:picChg chg="add mod">
          <ac:chgData name="Fotis Tasioulis" userId="4e00e03d-15c8-4bbc-b310-2bfaccd39ab3" providerId="ADAL" clId="{ABC359DA-679C-4E98-8E09-BB5BA0DA048D}" dt="2022-09-02T11:15:40.220" v="6433" actId="26606"/>
          <ac:picMkLst>
            <pc:docMk/>
            <pc:sldMk cId="280316088" sldId="299"/>
            <ac:picMk id="9" creationId="{F2A63E03-A773-4484-B924-7CBEAEC9FFF9}"/>
          </ac:picMkLst>
        </pc:picChg>
      </pc:sldChg>
      <pc:sldChg chg="addSp delSp modSp mod setBg">
        <pc:chgData name="Fotis Tasioulis" userId="4e00e03d-15c8-4bbc-b310-2bfaccd39ab3" providerId="ADAL" clId="{ABC359DA-679C-4E98-8E09-BB5BA0DA048D}" dt="2022-09-02T11:16:10.717" v="6437" actId="14100"/>
        <pc:sldMkLst>
          <pc:docMk/>
          <pc:sldMk cId="1385553969" sldId="302"/>
        </pc:sldMkLst>
        <pc:spChg chg="del">
          <ac:chgData name="Fotis Tasioulis" userId="4e00e03d-15c8-4bbc-b310-2bfaccd39ab3" providerId="ADAL" clId="{ABC359DA-679C-4E98-8E09-BB5BA0DA048D}" dt="2022-09-01T14:50:44.293" v="917" actId="478"/>
          <ac:spMkLst>
            <pc:docMk/>
            <pc:sldMk cId="1385553969" sldId="302"/>
            <ac:spMk id="2" creationId="{8B78C759-C687-440F-8CAE-D3071F1AB630}"/>
          </ac:spMkLst>
        </pc:spChg>
        <pc:spChg chg="mod ord">
          <ac:chgData name="Fotis Tasioulis" userId="4e00e03d-15c8-4bbc-b310-2bfaccd39ab3" providerId="ADAL" clId="{ABC359DA-679C-4E98-8E09-BB5BA0DA048D}" dt="2022-09-02T11:16:06.961" v="6436" actId="26606"/>
          <ac:spMkLst>
            <pc:docMk/>
            <pc:sldMk cId="1385553969" sldId="302"/>
            <ac:spMk id="3" creationId="{AB0AB2AC-B7E6-6849-9AE9-697369407F8F}"/>
          </ac:spMkLst>
        </pc:spChg>
        <pc:spChg chg="ord">
          <ac:chgData name="Fotis Tasioulis" userId="4e00e03d-15c8-4bbc-b310-2bfaccd39ab3" providerId="ADAL" clId="{ABC359DA-679C-4E98-8E09-BB5BA0DA048D}" dt="2022-09-02T11:16:06.961" v="6436" actId="26606"/>
          <ac:spMkLst>
            <pc:docMk/>
            <pc:sldMk cId="1385553969" sldId="302"/>
            <ac:spMk id="4" creationId="{6B84506E-0B2F-4BA8-892E-8CE3753AF954}"/>
          </ac:spMkLst>
        </pc:spChg>
        <pc:spChg chg="mod ord">
          <ac:chgData name="Fotis Tasioulis" userId="4e00e03d-15c8-4bbc-b310-2bfaccd39ab3" providerId="ADAL" clId="{ABC359DA-679C-4E98-8E09-BB5BA0DA048D}" dt="2022-09-02T11:16:06.961" v="6436" actId="26606"/>
          <ac:spMkLst>
            <pc:docMk/>
            <pc:sldMk cId="1385553969" sldId="302"/>
            <ac:spMk id="6" creationId="{772D0411-8FF8-C540-84AE-DBA0703D368C}"/>
          </ac:spMkLst>
        </pc:spChg>
        <pc:spChg chg="mod">
          <ac:chgData name="Fotis Tasioulis" userId="4e00e03d-15c8-4bbc-b310-2bfaccd39ab3" providerId="ADAL" clId="{ABC359DA-679C-4E98-8E09-BB5BA0DA048D}" dt="2022-09-02T11:16:06.961" v="6436" actId="26606"/>
          <ac:spMkLst>
            <pc:docMk/>
            <pc:sldMk cId="1385553969" sldId="302"/>
            <ac:spMk id="11" creationId="{84F5ABFD-B4D4-43FF-959F-AFAF45B45269}"/>
          </ac:spMkLst>
        </pc:spChg>
        <pc:spChg chg="add">
          <ac:chgData name="Fotis Tasioulis" userId="4e00e03d-15c8-4bbc-b310-2bfaccd39ab3" providerId="ADAL" clId="{ABC359DA-679C-4E98-8E09-BB5BA0DA048D}" dt="2022-09-02T11:16:06.961" v="6436" actId="26606"/>
          <ac:spMkLst>
            <pc:docMk/>
            <pc:sldMk cId="1385553969" sldId="302"/>
            <ac:spMk id="13" creationId="{2B566528-1B12-4246-9431-5C2D7D081168}"/>
          </ac:spMkLst>
        </pc:spChg>
        <pc:spChg chg="add del">
          <ac:chgData name="Fotis Tasioulis" userId="4e00e03d-15c8-4bbc-b310-2bfaccd39ab3" providerId="ADAL" clId="{ABC359DA-679C-4E98-8E09-BB5BA0DA048D}" dt="2022-09-01T14:58:14.325" v="1109" actId="26606"/>
          <ac:spMkLst>
            <pc:docMk/>
            <pc:sldMk cId="1385553969" sldId="302"/>
            <ac:spMk id="16" creationId="{2B566528-1B12-4246-9431-5C2D7D081168}"/>
          </ac:spMkLst>
        </pc:spChg>
        <pc:grpChg chg="add">
          <ac:chgData name="Fotis Tasioulis" userId="4e00e03d-15c8-4bbc-b310-2bfaccd39ab3" providerId="ADAL" clId="{ABC359DA-679C-4E98-8E09-BB5BA0DA048D}" dt="2022-09-02T11:16:06.961" v="6436" actId="26606"/>
          <ac:grpSpMkLst>
            <pc:docMk/>
            <pc:sldMk cId="1385553969" sldId="302"/>
            <ac:grpSpMk id="14" creationId="{828A5161-06F1-46CF-8AD7-844680A59E13}"/>
          </ac:grpSpMkLst>
        </pc:grpChg>
        <pc:grpChg chg="add">
          <ac:chgData name="Fotis Tasioulis" userId="4e00e03d-15c8-4bbc-b310-2bfaccd39ab3" providerId="ADAL" clId="{ABC359DA-679C-4E98-8E09-BB5BA0DA048D}" dt="2022-09-02T11:16:06.961" v="6436" actId="26606"/>
          <ac:grpSpMkLst>
            <pc:docMk/>
            <pc:sldMk cId="1385553969" sldId="302"/>
            <ac:grpSpMk id="15" creationId="{5995D10D-E9C9-47DB-AE7E-801FEF38F5C9}"/>
          </ac:grpSpMkLst>
        </pc:grpChg>
        <pc:grpChg chg="add del">
          <ac:chgData name="Fotis Tasioulis" userId="4e00e03d-15c8-4bbc-b310-2bfaccd39ab3" providerId="ADAL" clId="{ABC359DA-679C-4E98-8E09-BB5BA0DA048D}" dt="2022-09-01T14:58:14.325" v="1109" actId="26606"/>
          <ac:grpSpMkLst>
            <pc:docMk/>
            <pc:sldMk cId="1385553969" sldId="302"/>
            <ac:grpSpMk id="18" creationId="{828A5161-06F1-46CF-8AD7-844680A59E13}"/>
          </ac:grpSpMkLst>
        </pc:grpChg>
        <pc:grpChg chg="add del">
          <ac:chgData name="Fotis Tasioulis" userId="4e00e03d-15c8-4bbc-b310-2bfaccd39ab3" providerId="ADAL" clId="{ABC359DA-679C-4E98-8E09-BB5BA0DA048D}" dt="2022-09-01T14:58:14.325" v="1109" actId="26606"/>
          <ac:grpSpMkLst>
            <pc:docMk/>
            <pc:sldMk cId="1385553969" sldId="302"/>
            <ac:grpSpMk id="22" creationId="{5995D10D-E9C9-47DB-AE7E-801FEF38F5C9}"/>
          </ac:grpSpMkLst>
        </pc:grpChg>
        <pc:picChg chg="add mod">
          <ac:chgData name="Fotis Tasioulis" userId="4e00e03d-15c8-4bbc-b310-2bfaccd39ab3" providerId="ADAL" clId="{ABC359DA-679C-4E98-8E09-BB5BA0DA048D}" dt="2022-09-02T11:16:10.717" v="6437" actId="14100"/>
          <ac:picMkLst>
            <pc:docMk/>
            <pc:sldMk cId="1385553969" sldId="302"/>
            <ac:picMk id="7" creationId="{A8D17262-7EBC-4FCE-BB32-83A86DCF679B}"/>
          </ac:picMkLst>
        </pc:picChg>
      </pc:sldChg>
      <pc:sldChg chg="modSp del mod">
        <pc:chgData name="Fotis Tasioulis" userId="4e00e03d-15c8-4bbc-b310-2bfaccd39ab3" providerId="ADAL" clId="{ABC359DA-679C-4E98-8E09-BB5BA0DA048D}" dt="2022-09-02T09:10:47.329" v="3074" actId="2696"/>
        <pc:sldMkLst>
          <pc:docMk/>
          <pc:sldMk cId="334532777" sldId="303"/>
        </pc:sldMkLst>
        <pc:spChg chg="mod">
          <ac:chgData name="Fotis Tasioulis" userId="4e00e03d-15c8-4bbc-b310-2bfaccd39ab3" providerId="ADAL" clId="{ABC359DA-679C-4E98-8E09-BB5BA0DA048D}" dt="2022-09-02T09:07:09.008" v="3071" actId="255"/>
          <ac:spMkLst>
            <pc:docMk/>
            <pc:sldMk cId="334532777" sldId="303"/>
            <ac:spMk id="5" creationId="{1B07C49E-AFFC-EC46-8930-E4D428F5F943}"/>
          </ac:spMkLst>
        </pc:spChg>
      </pc:sldChg>
      <pc:sldChg chg="addSp delSp modSp mod setBg">
        <pc:chgData name="Fotis Tasioulis" userId="4e00e03d-15c8-4bbc-b310-2bfaccd39ab3" providerId="ADAL" clId="{ABC359DA-679C-4E98-8E09-BB5BA0DA048D}" dt="2022-09-02T11:23:35.569" v="6500" actId="962"/>
        <pc:sldMkLst>
          <pc:docMk/>
          <pc:sldMk cId="3869789237" sldId="304"/>
        </pc:sldMkLst>
        <pc:spChg chg="del mod">
          <ac:chgData name="Fotis Tasioulis" userId="4e00e03d-15c8-4bbc-b310-2bfaccd39ab3" providerId="ADAL" clId="{ABC359DA-679C-4E98-8E09-BB5BA0DA048D}" dt="2022-09-02T09:42:40.180" v="3863" actId="478"/>
          <ac:spMkLst>
            <pc:docMk/>
            <pc:sldMk cId="3869789237" sldId="304"/>
            <ac:spMk id="3" creationId="{373827F3-F386-AA4E-80ED-D86DEF8C158D}"/>
          </ac:spMkLst>
        </pc:spChg>
        <pc:spChg chg="mod">
          <ac:chgData name="Fotis Tasioulis" userId="4e00e03d-15c8-4bbc-b310-2bfaccd39ab3" providerId="ADAL" clId="{ABC359DA-679C-4E98-8E09-BB5BA0DA048D}" dt="2022-09-02T11:23:25.881" v="6497" actId="26606"/>
          <ac:spMkLst>
            <pc:docMk/>
            <pc:sldMk cId="3869789237" sldId="304"/>
            <ac:spMk id="4" creationId="{B6CCD949-E788-4375-9B07-478FA5684BC1}"/>
          </ac:spMkLst>
        </pc:spChg>
        <pc:spChg chg="mod ord">
          <ac:chgData name="Fotis Tasioulis" userId="4e00e03d-15c8-4bbc-b310-2bfaccd39ab3" providerId="ADAL" clId="{ABC359DA-679C-4E98-8E09-BB5BA0DA048D}" dt="2022-09-02T11:23:25.881" v="6497" actId="26606"/>
          <ac:spMkLst>
            <pc:docMk/>
            <pc:sldMk cId="3869789237" sldId="304"/>
            <ac:spMk id="5" creationId="{31BF7889-073A-E045-A3F2-45D63BD0FDC0}"/>
          </ac:spMkLst>
        </pc:spChg>
        <pc:spChg chg="add mod">
          <ac:chgData name="Fotis Tasioulis" userId="4e00e03d-15c8-4bbc-b310-2bfaccd39ab3" providerId="ADAL" clId="{ABC359DA-679C-4E98-8E09-BB5BA0DA048D}" dt="2022-09-02T11:23:35.569" v="6500" actId="962"/>
          <ac:spMkLst>
            <pc:docMk/>
            <pc:sldMk cId="3869789237" sldId="304"/>
            <ac:spMk id="7" creationId="{6A010351-B44C-48D1-B1A0-70E0646D65A9}"/>
          </ac:spMkLst>
        </pc:spChg>
        <pc:spChg chg="add del">
          <ac:chgData name="Fotis Tasioulis" userId="4e00e03d-15c8-4bbc-b310-2bfaccd39ab3" providerId="ADAL" clId="{ABC359DA-679C-4E98-8E09-BB5BA0DA048D}" dt="2022-09-02T11:23:25.146" v="6494" actId="26606"/>
          <ac:spMkLst>
            <pc:docMk/>
            <pc:sldMk cId="3869789237" sldId="304"/>
            <ac:spMk id="12" creationId="{2B566528-1B12-4246-9431-5C2D7D081168}"/>
          </ac:spMkLst>
        </pc:spChg>
        <pc:spChg chg="add del">
          <ac:chgData name="Fotis Tasioulis" userId="4e00e03d-15c8-4bbc-b310-2bfaccd39ab3" providerId="ADAL" clId="{ABC359DA-679C-4E98-8E09-BB5BA0DA048D}" dt="2022-09-02T11:23:25.866" v="6496" actId="26606"/>
          <ac:spMkLst>
            <pc:docMk/>
            <pc:sldMk cId="3869789237" sldId="304"/>
            <ac:spMk id="22" creationId="{5E39A796-BE83-48B1-B33F-35C4A32AAB57}"/>
          </ac:spMkLst>
        </pc:spChg>
        <pc:spChg chg="add del">
          <ac:chgData name="Fotis Tasioulis" userId="4e00e03d-15c8-4bbc-b310-2bfaccd39ab3" providerId="ADAL" clId="{ABC359DA-679C-4E98-8E09-BB5BA0DA048D}" dt="2022-09-02T11:23:25.866" v="6496" actId="26606"/>
          <ac:spMkLst>
            <pc:docMk/>
            <pc:sldMk cId="3869789237" sldId="304"/>
            <ac:spMk id="23" creationId="{72F84B47-E267-4194-8194-831DB7B5547F}"/>
          </ac:spMkLst>
        </pc:spChg>
        <pc:spChg chg="add">
          <ac:chgData name="Fotis Tasioulis" userId="4e00e03d-15c8-4bbc-b310-2bfaccd39ab3" providerId="ADAL" clId="{ABC359DA-679C-4E98-8E09-BB5BA0DA048D}" dt="2022-09-02T11:23:25.881" v="6497" actId="26606"/>
          <ac:spMkLst>
            <pc:docMk/>
            <pc:sldMk cId="3869789237" sldId="304"/>
            <ac:spMk id="25" creationId="{2B566528-1B12-4246-9431-5C2D7D081168}"/>
          </ac:spMkLst>
        </pc:spChg>
        <pc:grpChg chg="add del">
          <ac:chgData name="Fotis Tasioulis" userId="4e00e03d-15c8-4bbc-b310-2bfaccd39ab3" providerId="ADAL" clId="{ABC359DA-679C-4E98-8E09-BB5BA0DA048D}" dt="2022-09-02T11:23:25.146" v="6494" actId="26606"/>
          <ac:grpSpMkLst>
            <pc:docMk/>
            <pc:sldMk cId="3869789237" sldId="304"/>
            <ac:grpSpMk id="14" creationId="{828A5161-06F1-46CF-8AD7-844680A59E13}"/>
          </ac:grpSpMkLst>
        </pc:grpChg>
        <pc:grpChg chg="add del">
          <ac:chgData name="Fotis Tasioulis" userId="4e00e03d-15c8-4bbc-b310-2bfaccd39ab3" providerId="ADAL" clId="{ABC359DA-679C-4E98-8E09-BB5BA0DA048D}" dt="2022-09-02T11:23:25.146" v="6494" actId="26606"/>
          <ac:grpSpMkLst>
            <pc:docMk/>
            <pc:sldMk cId="3869789237" sldId="304"/>
            <ac:grpSpMk id="18" creationId="{5995D10D-E9C9-47DB-AE7E-801FEF38F5C9}"/>
          </ac:grpSpMkLst>
        </pc:grpChg>
        <pc:grpChg chg="add">
          <ac:chgData name="Fotis Tasioulis" userId="4e00e03d-15c8-4bbc-b310-2bfaccd39ab3" providerId="ADAL" clId="{ABC359DA-679C-4E98-8E09-BB5BA0DA048D}" dt="2022-09-02T11:23:25.881" v="6497" actId="26606"/>
          <ac:grpSpMkLst>
            <pc:docMk/>
            <pc:sldMk cId="3869789237" sldId="304"/>
            <ac:grpSpMk id="26" creationId="{828A5161-06F1-46CF-8AD7-844680A59E13}"/>
          </ac:grpSpMkLst>
        </pc:grpChg>
        <pc:grpChg chg="add">
          <ac:chgData name="Fotis Tasioulis" userId="4e00e03d-15c8-4bbc-b310-2bfaccd39ab3" providerId="ADAL" clId="{ABC359DA-679C-4E98-8E09-BB5BA0DA048D}" dt="2022-09-02T11:23:25.881" v="6497" actId="26606"/>
          <ac:grpSpMkLst>
            <pc:docMk/>
            <pc:sldMk cId="3869789237" sldId="304"/>
            <ac:grpSpMk id="27" creationId="{5995D10D-E9C9-47DB-AE7E-801FEF38F5C9}"/>
          </ac:grpSpMkLst>
        </pc:grpChg>
        <pc:picChg chg="add mod ord">
          <ac:chgData name="Fotis Tasioulis" userId="4e00e03d-15c8-4bbc-b310-2bfaccd39ab3" providerId="ADAL" clId="{ABC359DA-679C-4E98-8E09-BB5BA0DA048D}" dt="2022-09-02T11:23:35.569" v="6499" actId="27614"/>
          <ac:picMkLst>
            <pc:docMk/>
            <pc:sldMk cId="3869789237" sldId="304"/>
            <ac:picMk id="6" creationId="{919B6A12-97AF-45D4-8E32-5D80B35FB5B6}"/>
          </ac:picMkLst>
        </pc:picChg>
      </pc:sldChg>
      <pc:sldChg chg="addSp delSp modSp mod">
        <pc:chgData name="Fotis Tasioulis" userId="4e00e03d-15c8-4bbc-b310-2bfaccd39ab3" providerId="ADAL" clId="{ABC359DA-679C-4E98-8E09-BB5BA0DA048D}" dt="2022-09-02T11:24:14.658" v="6505" actId="255"/>
        <pc:sldMkLst>
          <pc:docMk/>
          <pc:sldMk cId="80090182" sldId="305"/>
        </pc:sldMkLst>
        <pc:spChg chg="del">
          <ac:chgData name="Fotis Tasioulis" userId="4e00e03d-15c8-4bbc-b310-2bfaccd39ab3" providerId="ADAL" clId="{ABC359DA-679C-4E98-8E09-BB5BA0DA048D}" dt="2022-09-02T09:47:25.878" v="3978" actId="478"/>
          <ac:spMkLst>
            <pc:docMk/>
            <pc:sldMk cId="80090182" sldId="305"/>
            <ac:spMk id="3" creationId="{373827F3-F386-AA4E-80ED-D86DEF8C158D}"/>
          </ac:spMkLst>
        </pc:spChg>
        <pc:spChg chg="mod">
          <ac:chgData name="Fotis Tasioulis" userId="4e00e03d-15c8-4bbc-b310-2bfaccd39ab3" providerId="ADAL" clId="{ABC359DA-679C-4E98-8E09-BB5BA0DA048D}" dt="2022-09-02T11:23:55.621" v="6503" actId="207"/>
          <ac:spMkLst>
            <pc:docMk/>
            <pc:sldMk cId="80090182" sldId="305"/>
            <ac:spMk id="4" creationId="{D4811A61-F7FB-4B19-9ED1-E0E2554A5BE8}"/>
          </ac:spMkLst>
        </pc:spChg>
        <pc:spChg chg="add mod">
          <ac:chgData name="Fotis Tasioulis" userId="4e00e03d-15c8-4bbc-b310-2bfaccd39ab3" providerId="ADAL" clId="{ABC359DA-679C-4E98-8E09-BB5BA0DA048D}" dt="2022-09-02T11:24:14.658" v="6505" actId="255"/>
          <ac:spMkLst>
            <pc:docMk/>
            <pc:sldMk cId="80090182" sldId="305"/>
            <ac:spMk id="7" creationId="{CAE270CA-66F6-4DCC-B83C-96CA2D17E94A}"/>
          </ac:spMkLst>
        </pc:spChg>
        <pc:picChg chg="add mod">
          <ac:chgData name="Fotis Tasioulis" userId="4e00e03d-15c8-4bbc-b310-2bfaccd39ab3" providerId="ADAL" clId="{ABC359DA-679C-4E98-8E09-BB5BA0DA048D}" dt="2022-09-02T09:46:49.270" v="3977" actId="14100"/>
          <ac:picMkLst>
            <pc:docMk/>
            <pc:sldMk cId="80090182" sldId="305"/>
            <ac:picMk id="6" creationId="{BE4B76A9-E334-44F0-906D-7200E731A6BF}"/>
          </ac:picMkLst>
        </pc:picChg>
      </pc:sldChg>
      <pc:sldChg chg="addSp delSp modSp mod setBg">
        <pc:chgData name="Fotis Tasioulis" userId="4e00e03d-15c8-4bbc-b310-2bfaccd39ab3" providerId="ADAL" clId="{ABC359DA-679C-4E98-8E09-BB5BA0DA048D}" dt="2022-09-02T11:24:39.139" v="6513" actId="962"/>
        <pc:sldMkLst>
          <pc:docMk/>
          <pc:sldMk cId="3145340593" sldId="306"/>
        </pc:sldMkLst>
        <pc:spChg chg="del">
          <ac:chgData name="Fotis Tasioulis" userId="4e00e03d-15c8-4bbc-b310-2bfaccd39ab3" providerId="ADAL" clId="{ABC359DA-679C-4E98-8E09-BB5BA0DA048D}" dt="2022-09-02T09:57:59.064" v="4316" actId="478"/>
          <ac:spMkLst>
            <pc:docMk/>
            <pc:sldMk cId="3145340593" sldId="306"/>
            <ac:spMk id="3" creationId="{373827F3-F386-AA4E-80ED-D86DEF8C158D}"/>
          </ac:spMkLst>
        </pc:spChg>
        <pc:spChg chg="mod">
          <ac:chgData name="Fotis Tasioulis" userId="4e00e03d-15c8-4bbc-b310-2bfaccd39ab3" providerId="ADAL" clId="{ABC359DA-679C-4E98-8E09-BB5BA0DA048D}" dt="2022-09-02T11:24:32.985" v="6510" actId="26606"/>
          <ac:spMkLst>
            <pc:docMk/>
            <pc:sldMk cId="3145340593" sldId="306"/>
            <ac:spMk id="4" creationId="{AFE7D9E4-306D-49E3-9AC4-15D566FC72AD}"/>
          </ac:spMkLst>
        </pc:spChg>
        <pc:spChg chg="mod ord">
          <ac:chgData name="Fotis Tasioulis" userId="4e00e03d-15c8-4bbc-b310-2bfaccd39ab3" providerId="ADAL" clId="{ABC359DA-679C-4E98-8E09-BB5BA0DA048D}" dt="2022-09-02T11:24:32.985" v="6510" actId="26606"/>
          <ac:spMkLst>
            <pc:docMk/>
            <pc:sldMk cId="3145340593" sldId="306"/>
            <ac:spMk id="5" creationId="{31BF7889-073A-E045-A3F2-45D63BD0FDC0}"/>
          </ac:spMkLst>
        </pc:spChg>
        <pc:spChg chg="add mod">
          <ac:chgData name="Fotis Tasioulis" userId="4e00e03d-15c8-4bbc-b310-2bfaccd39ab3" providerId="ADAL" clId="{ABC359DA-679C-4E98-8E09-BB5BA0DA048D}" dt="2022-09-02T11:24:39.139" v="6513" actId="962"/>
          <ac:spMkLst>
            <pc:docMk/>
            <pc:sldMk cId="3145340593" sldId="306"/>
            <ac:spMk id="7" creationId="{5CDC850E-235F-4AF9-82AD-7E78C14EF45A}"/>
          </ac:spMkLst>
        </pc:spChg>
        <pc:spChg chg="add">
          <ac:chgData name="Fotis Tasioulis" userId="4e00e03d-15c8-4bbc-b310-2bfaccd39ab3" providerId="ADAL" clId="{ABC359DA-679C-4E98-8E09-BB5BA0DA048D}" dt="2022-09-02T11:24:32.985" v="6510" actId="26606"/>
          <ac:spMkLst>
            <pc:docMk/>
            <pc:sldMk cId="3145340593" sldId="306"/>
            <ac:spMk id="12" creationId="{2B566528-1B12-4246-9431-5C2D7D081168}"/>
          </ac:spMkLst>
        </pc:spChg>
        <pc:grpChg chg="add">
          <ac:chgData name="Fotis Tasioulis" userId="4e00e03d-15c8-4bbc-b310-2bfaccd39ab3" providerId="ADAL" clId="{ABC359DA-679C-4E98-8E09-BB5BA0DA048D}" dt="2022-09-02T11:24:32.985" v="6510" actId="26606"/>
          <ac:grpSpMkLst>
            <pc:docMk/>
            <pc:sldMk cId="3145340593" sldId="306"/>
            <ac:grpSpMk id="14" creationId="{828A5161-06F1-46CF-8AD7-844680A59E13}"/>
          </ac:grpSpMkLst>
        </pc:grpChg>
        <pc:grpChg chg="add">
          <ac:chgData name="Fotis Tasioulis" userId="4e00e03d-15c8-4bbc-b310-2bfaccd39ab3" providerId="ADAL" clId="{ABC359DA-679C-4E98-8E09-BB5BA0DA048D}" dt="2022-09-02T11:24:32.985" v="6510" actId="26606"/>
          <ac:grpSpMkLst>
            <pc:docMk/>
            <pc:sldMk cId="3145340593" sldId="306"/>
            <ac:grpSpMk id="18" creationId="{5995D10D-E9C9-47DB-AE7E-801FEF38F5C9}"/>
          </ac:grpSpMkLst>
        </pc:grpChg>
        <pc:picChg chg="add mod ord">
          <ac:chgData name="Fotis Tasioulis" userId="4e00e03d-15c8-4bbc-b310-2bfaccd39ab3" providerId="ADAL" clId="{ABC359DA-679C-4E98-8E09-BB5BA0DA048D}" dt="2022-09-02T11:24:39.138" v="6512" actId="27614"/>
          <ac:picMkLst>
            <pc:docMk/>
            <pc:sldMk cId="3145340593" sldId="306"/>
            <ac:picMk id="6" creationId="{D8E6CBDA-1F11-4BF6-95A3-04AC38D4DDA6}"/>
          </ac:picMkLst>
        </pc:picChg>
      </pc:sldChg>
      <pc:sldChg chg="addSp delSp modSp mod setBg">
        <pc:chgData name="Fotis Tasioulis" userId="4e00e03d-15c8-4bbc-b310-2bfaccd39ab3" providerId="ADAL" clId="{ABC359DA-679C-4E98-8E09-BB5BA0DA048D}" dt="2022-09-02T11:24:27.459" v="6509" actId="962"/>
        <pc:sldMkLst>
          <pc:docMk/>
          <pc:sldMk cId="1106727586" sldId="307"/>
        </pc:sldMkLst>
        <pc:spChg chg="del">
          <ac:chgData name="Fotis Tasioulis" userId="4e00e03d-15c8-4bbc-b310-2bfaccd39ab3" providerId="ADAL" clId="{ABC359DA-679C-4E98-8E09-BB5BA0DA048D}" dt="2022-09-02T09:51:01.774" v="4120" actId="478"/>
          <ac:spMkLst>
            <pc:docMk/>
            <pc:sldMk cId="1106727586" sldId="307"/>
            <ac:spMk id="3" creationId="{373827F3-F386-AA4E-80ED-D86DEF8C158D}"/>
          </ac:spMkLst>
        </pc:spChg>
        <pc:spChg chg="mod">
          <ac:chgData name="Fotis Tasioulis" userId="4e00e03d-15c8-4bbc-b310-2bfaccd39ab3" providerId="ADAL" clId="{ABC359DA-679C-4E98-8E09-BB5BA0DA048D}" dt="2022-09-02T11:24:22.062" v="6506" actId="26606"/>
          <ac:spMkLst>
            <pc:docMk/>
            <pc:sldMk cId="1106727586" sldId="307"/>
            <ac:spMk id="4" creationId="{021C109C-C017-4D19-928F-AED25AC30125}"/>
          </ac:spMkLst>
        </pc:spChg>
        <pc:spChg chg="mod ord">
          <ac:chgData name="Fotis Tasioulis" userId="4e00e03d-15c8-4bbc-b310-2bfaccd39ab3" providerId="ADAL" clId="{ABC359DA-679C-4E98-8E09-BB5BA0DA048D}" dt="2022-09-02T11:24:22.062" v="6506" actId="26606"/>
          <ac:spMkLst>
            <pc:docMk/>
            <pc:sldMk cId="1106727586" sldId="307"/>
            <ac:spMk id="5" creationId="{31BF7889-073A-E045-A3F2-45D63BD0FDC0}"/>
          </ac:spMkLst>
        </pc:spChg>
        <pc:spChg chg="add mod">
          <ac:chgData name="Fotis Tasioulis" userId="4e00e03d-15c8-4bbc-b310-2bfaccd39ab3" providerId="ADAL" clId="{ABC359DA-679C-4E98-8E09-BB5BA0DA048D}" dt="2022-09-02T11:24:27.459" v="6509" actId="962"/>
          <ac:spMkLst>
            <pc:docMk/>
            <pc:sldMk cId="1106727586" sldId="307"/>
            <ac:spMk id="7" creationId="{0BC62CEE-207F-4B6C-8CD7-A522214FF48F}"/>
          </ac:spMkLst>
        </pc:spChg>
        <pc:spChg chg="add">
          <ac:chgData name="Fotis Tasioulis" userId="4e00e03d-15c8-4bbc-b310-2bfaccd39ab3" providerId="ADAL" clId="{ABC359DA-679C-4E98-8E09-BB5BA0DA048D}" dt="2022-09-02T11:24:22.062" v="6506" actId="26606"/>
          <ac:spMkLst>
            <pc:docMk/>
            <pc:sldMk cId="1106727586" sldId="307"/>
            <ac:spMk id="12" creationId="{2B566528-1B12-4246-9431-5C2D7D081168}"/>
          </ac:spMkLst>
        </pc:spChg>
        <pc:grpChg chg="add">
          <ac:chgData name="Fotis Tasioulis" userId="4e00e03d-15c8-4bbc-b310-2bfaccd39ab3" providerId="ADAL" clId="{ABC359DA-679C-4E98-8E09-BB5BA0DA048D}" dt="2022-09-02T11:24:22.062" v="6506" actId="26606"/>
          <ac:grpSpMkLst>
            <pc:docMk/>
            <pc:sldMk cId="1106727586" sldId="307"/>
            <ac:grpSpMk id="14" creationId="{828A5161-06F1-46CF-8AD7-844680A59E13}"/>
          </ac:grpSpMkLst>
        </pc:grpChg>
        <pc:grpChg chg="add">
          <ac:chgData name="Fotis Tasioulis" userId="4e00e03d-15c8-4bbc-b310-2bfaccd39ab3" providerId="ADAL" clId="{ABC359DA-679C-4E98-8E09-BB5BA0DA048D}" dt="2022-09-02T11:24:22.062" v="6506" actId="26606"/>
          <ac:grpSpMkLst>
            <pc:docMk/>
            <pc:sldMk cId="1106727586" sldId="307"/>
            <ac:grpSpMk id="18" creationId="{5995D10D-E9C9-47DB-AE7E-801FEF38F5C9}"/>
          </ac:grpSpMkLst>
        </pc:grpChg>
        <pc:picChg chg="add mod ord">
          <ac:chgData name="Fotis Tasioulis" userId="4e00e03d-15c8-4bbc-b310-2bfaccd39ab3" providerId="ADAL" clId="{ABC359DA-679C-4E98-8E09-BB5BA0DA048D}" dt="2022-09-02T11:24:27.459" v="6508" actId="27614"/>
          <ac:picMkLst>
            <pc:docMk/>
            <pc:sldMk cId="1106727586" sldId="307"/>
            <ac:picMk id="6" creationId="{5BB3B359-C610-44FB-B20D-34D7616462DE}"/>
          </ac:picMkLst>
        </pc:picChg>
      </pc:sldChg>
      <pc:sldChg chg="addSp delSp modSp mod">
        <pc:chgData name="Fotis Tasioulis" userId="4e00e03d-15c8-4bbc-b310-2bfaccd39ab3" providerId="ADAL" clId="{ABC359DA-679C-4E98-8E09-BB5BA0DA048D}" dt="2022-09-02T11:25:03.725" v="6518" actId="255"/>
        <pc:sldMkLst>
          <pc:docMk/>
          <pc:sldMk cId="706594483" sldId="308"/>
        </pc:sldMkLst>
        <pc:spChg chg="del">
          <ac:chgData name="Fotis Tasioulis" userId="4e00e03d-15c8-4bbc-b310-2bfaccd39ab3" providerId="ADAL" clId="{ABC359DA-679C-4E98-8E09-BB5BA0DA048D}" dt="2022-09-02T10:01:56.977" v="4519" actId="478"/>
          <ac:spMkLst>
            <pc:docMk/>
            <pc:sldMk cId="706594483" sldId="308"/>
            <ac:spMk id="3" creationId="{373827F3-F386-AA4E-80ED-D86DEF8C158D}"/>
          </ac:spMkLst>
        </pc:spChg>
        <pc:spChg chg="mod">
          <ac:chgData name="Fotis Tasioulis" userId="4e00e03d-15c8-4bbc-b310-2bfaccd39ab3" providerId="ADAL" clId="{ABC359DA-679C-4E98-8E09-BB5BA0DA048D}" dt="2022-09-02T11:25:03.725" v="6518" actId="255"/>
          <ac:spMkLst>
            <pc:docMk/>
            <pc:sldMk cId="706594483" sldId="308"/>
            <ac:spMk id="4" creationId="{6D35FD2D-1BD2-45D7-B015-1A96C241520B}"/>
          </ac:spMkLst>
        </pc:spChg>
        <pc:spChg chg="add mod">
          <ac:chgData name="Fotis Tasioulis" userId="4e00e03d-15c8-4bbc-b310-2bfaccd39ab3" providerId="ADAL" clId="{ABC359DA-679C-4E98-8E09-BB5BA0DA048D}" dt="2022-09-02T11:24:53.151" v="6515" actId="255"/>
          <ac:spMkLst>
            <pc:docMk/>
            <pc:sldMk cId="706594483" sldId="308"/>
            <ac:spMk id="7" creationId="{265B5E3D-A9A4-4D1A-8338-8F46E77F0E68}"/>
          </ac:spMkLst>
        </pc:spChg>
        <pc:picChg chg="add mod">
          <ac:chgData name="Fotis Tasioulis" userId="4e00e03d-15c8-4bbc-b310-2bfaccd39ab3" providerId="ADAL" clId="{ABC359DA-679C-4E98-8E09-BB5BA0DA048D}" dt="2022-09-02T10:02:42.709" v="4580" actId="14100"/>
          <ac:picMkLst>
            <pc:docMk/>
            <pc:sldMk cId="706594483" sldId="308"/>
            <ac:picMk id="6" creationId="{5E061DE0-FC53-4724-B31A-122465CD615C}"/>
          </ac:picMkLst>
        </pc:picChg>
      </pc:sldChg>
      <pc:sldChg chg="addSp delSp modSp mod">
        <pc:chgData name="Fotis Tasioulis" userId="4e00e03d-15c8-4bbc-b310-2bfaccd39ab3" providerId="ADAL" clId="{ABC359DA-679C-4E98-8E09-BB5BA0DA048D}" dt="2022-09-02T11:25:46.136" v="6527" actId="255"/>
        <pc:sldMkLst>
          <pc:docMk/>
          <pc:sldMk cId="1794738657" sldId="309"/>
        </pc:sldMkLst>
        <pc:spChg chg="mod">
          <ac:chgData name="Fotis Tasioulis" userId="4e00e03d-15c8-4bbc-b310-2bfaccd39ab3" providerId="ADAL" clId="{ABC359DA-679C-4E98-8E09-BB5BA0DA048D}" dt="2022-09-02T11:25:36.192" v="6525" actId="255"/>
          <ac:spMkLst>
            <pc:docMk/>
            <pc:sldMk cId="1794738657" sldId="309"/>
            <ac:spMk id="3" creationId="{557C8CBA-1A0E-4CDF-A451-7AAA44D39839}"/>
          </ac:spMkLst>
        </pc:spChg>
        <pc:spChg chg="del">
          <ac:chgData name="Fotis Tasioulis" userId="4e00e03d-15c8-4bbc-b310-2bfaccd39ab3" providerId="ADAL" clId="{ABC359DA-679C-4E98-8E09-BB5BA0DA048D}" dt="2022-09-02T10:06:56.926" v="4695" actId="478"/>
          <ac:spMkLst>
            <pc:docMk/>
            <pc:sldMk cId="1794738657" sldId="309"/>
            <ac:spMk id="5" creationId="{1B07C49E-AFFC-EC46-8930-E4D428F5F943}"/>
          </ac:spMkLst>
        </pc:spChg>
        <pc:spChg chg="add mod">
          <ac:chgData name="Fotis Tasioulis" userId="4e00e03d-15c8-4bbc-b310-2bfaccd39ab3" providerId="ADAL" clId="{ABC359DA-679C-4E98-8E09-BB5BA0DA048D}" dt="2022-09-02T11:25:46.136" v="6527" actId="255"/>
          <ac:spMkLst>
            <pc:docMk/>
            <pc:sldMk cId="1794738657" sldId="309"/>
            <ac:spMk id="7" creationId="{BBB453AD-4DAB-4F4F-9119-3BFFF28B5997}"/>
          </ac:spMkLst>
        </pc:spChg>
        <pc:picChg chg="add del mod">
          <ac:chgData name="Fotis Tasioulis" userId="4e00e03d-15c8-4bbc-b310-2bfaccd39ab3" providerId="ADAL" clId="{ABC359DA-679C-4E98-8E09-BB5BA0DA048D}" dt="2022-09-02T10:08:33.029" v="4778" actId="478"/>
          <ac:picMkLst>
            <pc:docMk/>
            <pc:sldMk cId="1794738657" sldId="309"/>
            <ac:picMk id="6" creationId="{144EEDB5-E642-4F12-AEED-AA30C7121348}"/>
          </ac:picMkLst>
        </pc:picChg>
        <pc:picChg chg="add mod">
          <ac:chgData name="Fotis Tasioulis" userId="4e00e03d-15c8-4bbc-b310-2bfaccd39ab3" providerId="ADAL" clId="{ABC359DA-679C-4E98-8E09-BB5BA0DA048D}" dt="2022-09-02T10:08:42.006" v="4782" actId="1076"/>
          <ac:picMkLst>
            <pc:docMk/>
            <pc:sldMk cId="1794738657" sldId="309"/>
            <ac:picMk id="9" creationId="{47601943-96B0-463C-A3C5-22484AB769F2}"/>
          </ac:picMkLst>
        </pc:picChg>
      </pc:sldChg>
      <pc:sldChg chg="addSp delSp modSp mod">
        <pc:chgData name="Fotis Tasioulis" userId="4e00e03d-15c8-4bbc-b310-2bfaccd39ab3" providerId="ADAL" clId="{ABC359DA-679C-4E98-8E09-BB5BA0DA048D}" dt="2022-09-02T11:26:17.215" v="6532" actId="255"/>
        <pc:sldMkLst>
          <pc:docMk/>
          <pc:sldMk cId="4010014743" sldId="310"/>
        </pc:sldMkLst>
        <pc:spChg chg="mod">
          <ac:chgData name="Fotis Tasioulis" userId="4e00e03d-15c8-4bbc-b310-2bfaccd39ab3" providerId="ADAL" clId="{ABC359DA-679C-4E98-8E09-BB5BA0DA048D}" dt="2022-09-02T11:26:06.336" v="6530" actId="255"/>
          <ac:spMkLst>
            <pc:docMk/>
            <pc:sldMk cId="4010014743" sldId="310"/>
            <ac:spMk id="3" creationId="{FD161C47-0660-416F-B4C2-25E4D35D69FD}"/>
          </ac:spMkLst>
        </pc:spChg>
        <pc:spChg chg="del">
          <ac:chgData name="Fotis Tasioulis" userId="4e00e03d-15c8-4bbc-b310-2bfaccd39ab3" providerId="ADAL" clId="{ABC359DA-679C-4E98-8E09-BB5BA0DA048D}" dt="2022-09-02T10:09:12.146" v="4784" actId="478"/>
          <ac:spMkLst>
            <pc:docMk/>
            <pc:sldMk cId="4010014743" sldId="310"/>
            <ac:spMk id="5" creationId="{1B07C49E-AFFC-EC46-8930-E4D428F5F943}"/>
          </ac:spMkLst>
        </pc:spChg>
        <pc:spChg chg="add mod">
          <ac:chgData name="Fotis Tasioulis" userId="4e00e03d-15c8-4bbc-b310-2bfaccd39ab3" providerId="ADAL" clId="{ABC359DA-679C-4E98-8E09-BB5BA0DA048D}" dt="2022-09-02T11:26:17.215" v="6532" actId="255"/>
          <ac:spMkLst>
            <pc:docMk/>
            <pc:sldMk cId="4010014743" sldId="310"/>
            <ac:spMk id="6" creationId="{C47E757D-214D-4498-8350-28F67A1FAD8C}"/>
          </ac:spMkLst>
        </pc:spChg>
        <pc:picChg chg="add del mod">
          <ac:chgData name="Fotis Tasioulis" userId="4e00e03d-15c8-4bbc-b310-2bfaccd39ab3" providerId="ADAL" clId="{ABC359DA-679C-4E98-8E09-BB5BA0DA048D}" dt="2022-09-02T10:09:41.283" v="4791" actId="22"/>
          <ac:picMkLst>
            <pc:docMk/>
            <pc:sldMk cId="4010014743" sldId="310"/>
            <ac:picMk id="7" creationId="{24450B05-C61C-419F-8A76-000FAA17913E}"/>
          </ac:picMkLst>
        </pc:picChg>
        <pc:picChg chg="add mod">
          <ac:chgData name="Fotis Tasioulis" userId="4e00e03d-15c8-4bbc-b310-2bfaccd39ab3" providerId="ADAL" clId="{ABC359DA-679C-4E98-8E09-BB5BA0DA048D}" dt="2022-09-02T10:09:58.232" v="4795" actId="14100"/>
          <ac:picMkLst>
            <pc:docMk/>
            <pc:sldMk cId="4010014743" sldId="310"/>
            <ac:picMk id="9" creationId="{D7DFFD20-9E41-4CCF-AC06-16A2A60EAA2C}"/>
          </ac:picMkLst>
        </pc:picChg>
      </pc:sldChg>
      <pc:sldChg chg="addSp delSp modSp mod">
        <pc:chgData name="Fotis Tasioulis" userId="4e00e03d-15c8-4bbc-b310-2bfaccd39ab3" providerId="ADAL" clId="{ABC359DA-679C-4E98-8E09-BB5BA0DA048D}" dt="2022-09-02T11:27:46.544" v="6552" actId="207"/>
        <pc:sldMkLst>
          <pc:docMk/>
          <pc:sldMk cId="2735560525" sldId="311"/>
        </pc:sldMkLst>
        <pc:spChg chg="mod">
          <ac:chgData name="Fotis Tasioulis" userId="4e00e03d-15c8-4bbc-b310-2bfaccd39ab3" providerId="ADAL" clId="{ABC359DA-679C-4E98-8E09-BB5BA0DA048D}" dt="2022-09-02T11:27:46.544" v="6552" actId="207"/>
          <ac:spMkLst>
            <pc:docMk/>
            <pc:sldMk cId="2735560525" sldId="311"/>
            <ac:spMk id="3" creationId="{AFD52E17-48CB-4D60-BD56-71D197A29B38}"/>
          </ac:spMkLst>
        </pc:spChg>
        <pc:spChg chg="del">
          <ac:chgData name="Fotis Tasioulis" userId="4e00e03d-15c8-4bbc-b310-2bfaccd39ab3" providerId="ADAL" clId="{ABC359DA-679C-4E98-8E09-BB5BA0DA048D}" dt="2022-09-02T10:11:32.362" v="4887" actId="478"/>
          <ac:spMkLst>
            <pc:docMk/>
            <pc:sldMk cId="2735560525" sldId="311"/>
            <ac:spMk id="5" creationId="{1B07C49E-AFFC-EC46-8930-E4D428F5F943}"/>
          </ac:spMkLst>
        </pc:spChg>
        <pc:spChg chg="add mod">
          <ac:chgData name="Fotis Tasioulis" userId="4e00e03d-15c8-4bbc-b310-2bfaccd39ab3" providerId="ADAL" clId="{ABC359DA-679C-4E98-8E09-BB5BA0DA048D}" dt="2022-09-02T11:26:34.081" v="6536" actId="255"/>
          <ac:spMkLst>
            <pc:docMk/>
            <pc:sldMk cId="2735560525" sldId="311"/>
            <ac:spMk id="7" creationId="{453A55BD-FE9F-464A-B637-E01F53404434}"/>
          </ac:spMkLst>
        </pc:spChg>
        <pc:picChg chg="add mod">
          <ac:chgData name="Fotis Tasioulis" userId="4e00e03d-15c8-4bbc-b310-2bfaccd39ab3" providerId="ADAL" clId="{ABC359DA-679C-4E98-8E09-BB5BA0DA048D}" dt="2022-09-02T10:12:32.914" v="4936" actId="14100"/>
          <ac:picMkLst>
            <pc:docMk/>
            <pc:sldMk cId="2735560525" sldId="311"/>
            <ac:picMk id="6" creationId="{4A7CFD72-4ED7-48EB-A927-70A2AA726EA1}"/>
          </ac:picMkLst>
        </pc:picChg>
      </pc:sldChg>
      <pc:sldChg chg="addSp delSp modSp mod">
        <pc:chgData name="Fotis Tasioulis" userId="4e00e03d-15c8-4bbc-b310-2bfaccd39ab3" providerId="ADAL" clId="{ABC359DA-679C-4E98-8E09-BB5BA0DA048D}" dt="2022-09-02T11:26:53.976" v="6541" actId="255"/>
        <pc:sldMkLst>
          <pc:docMk/>
          <pc:sldMk cId="1434679925" sldId="312"/>
        </pc:sldMkLst>
        <pc:spChg chg="mod">
          <ac:chgData name="Fotis Tasioulis" userId="4e00e03d-15c8-4bbc-b310-2bfaccd39ab3" providerId="ADAL" clId="{ABC359DA-679C-4E98-8E09-BB5BA0DA048D}" dt="2022-09-02T11:26:46.239" v="6539" actId="207"/>
          <ac:spMkLst>
            <pc:docMk/>
            <pc:sldMk cId="1434679925" sldId="312"/>
            <ac:spMk id="3" creationId="{7F12CD3C-55B3-4129-817A-84D0B28F713E}"/>
          </ac:spMkLst>
        </pc:spChg>
        <pc:spChg chg="del">
          <ac:chgData name="Fotis Tasioulis" userId="4e00e03d-15c8-4bbc-b310-2bfaccd39ab3" providerId="ADAL" clId="{ABC359DA-679C-4E98-8E09-BB5BA0DA048D}" dt="2022-09-02T10:13:22.315" v="4940" actId="478"/>
          <ac:spMkLst>
            <pc:docMk/>
            <pc:sldMk cId="1434679925" sldId="312"/>
            <ac:spMk id="5" creationId="{1B07C49E-AFFC-EC46-8930-E4D428F5F943}"/>
          </ac:spMkLst>
        </pc:spChg>
        <pc:spChg chg="add mod">
          <ac:chgData name="Fotis Tasioulis" userId="4e00e03d-15c8-4bbc-b310-2bfaccd39ab3" providerId="ADAL" clId="{ABC359DA-679C-4E98-8E09-BB5BA0DA048D}" dt="2022-09-02T11:26:53.976" v="6541" actId="255"/>
          <ac:spMkLst>
            <pc:docMk/>
            <pc:sldMk cId="1434679925" sldId="312"/>
            <ac:spMk id="7" creationId="{B143A5C1-5368-4912-BEB7-D24D9C8DCCAC}"/>
          </ac:spMkLst>
        </pc:spChg>
        <pc:picChg chg="add mod">
          <ac:chgData name="Fotis Tasioulis" userId="4e00e03d-15c8-4bbc-b310-2bfaccd39ab3" providerId="ADAL" clId="{ABC359DA-679C-4E98-8E09-BB5BA0DA048D}" dt="2022-09-02T10:15:53.411" v="5102" actId="1076"/>
          <ac:picMkLst>
            <pc:docMk/>
            <pc:sldMk cId="1434679925" sldId="312"/>
            <ac:picMk id="6" creationId="{565F3A60-7A0B-47C7-AF52-7F375639C945}"/>
          </ac:picMkLst>
        </pc:picChg>
      </pc:sldChg>
      <pc:sldChg chg="addSp delSp modSp mod">
        <pc:chgData name="Fotis Tasioulis" userId="4e00e03d-15c8-4bbc-b310-2bfaccd39ab3" providerId="ADAL" clId="{ABC359DA-679C-4E98-8E09-BB5BA0DA048D}" dt="2022-09-02T11:28:15.851" v="6559" actId="255"/>
        <pc:sldMkLst>
          <pc:docMk/>
          <pc:sldMk cId="1756972646" sldId="313"/>
        </pc:sldMkLst>
        <pc:spChg chg="mod">
          <ac:chgData name="Fotis Tasioulis" userId="4e00e03d-15c8-4bbc-b310-2bfaccd39ab3" providerId="ADAL" clId="{ABC359DA-679C-4E98-8E09-BB5BA0DA048D}" dt="2022-09-02T11:28:07.604" v="6557" actId="2711"/>
          <ac:spMkLst>
            <pc:docMk/>
            <pc:sldMk cId="1756972646" sldId="313"/>
            <ac:spMk id="3" creationId="{79B32320-42D4-49FA-8047-C080B444B3AE}"/>
          </ac:spMkLst>
        </pc:spChg>
        <pc:spChg chg="del">
          <ac:chgData name="Fotis Tasioulis" userId="4e00e03d-15c8-4bbc-b310-2bfaccd39ab3" providerId="ADAL" clId="{ABC359DA-679C-4E98-8E09-BB5BA0DA048D}" dt="2022-09-02T10:19:46.215" v="5239" actId="478"/>
          <ac:spMkLst>
            <pc:docMk/>
            <pc:sldMk cId="1756972646" sldId="313"/>
            <ac:spMk id="5" creationId="{1B07C49E-AFFC-EC46-8930-E4D428F5F943}"/>
          </ac:spMkLst>
        </pc:spChg>
        <pc:spChg chg="add mod">
          <ac:chgData name="Fotis Tasioulis" userId="4e00e03d-15c8-4bbc-b310-2bfaccd39ab3" providerId="ADAL" clId="{ABC359DA-679C-4E98-8E09-BB5BA0DA048D}" dt="2022-09-02T11:28:15.851" v="6559" actId="255"/>
          <ac:spMkLst>
            <pc:docMk/>
            <pc:sldMk cId="1756972646" sldId="313"/>
            <ac:spMk id="7" creationId="{F9619B9C-2325-47BD-AD7F-27D4E1220F49}"/>
          </ac:spMkLst>
        </pc:spChg>
        <pc:picChg chg="add del mod">
          <ac:chgData name="Fotis Tasioulis" userId="4e00e03d-15c8-4bbc-b310-2bfaccd39ab3" providerId="ADAL" clId="{ABC359DA-679C-4E98-8E09-BB5BA0DA048D}" dt="2022-09-02T10:21:14.504" v="5298" actId="478"/>
          <ac:picMkLst>
            <pc:docMk/>
            <pc:sldMk cId="1756972646" sldId="313"/>
            <ac:picMk id="6" creationId="{6632FE86-54EE-421F-B8E5-6332F9D71348}"/>
          </ac:picMkLst>
        </pc:picChg>
        <pc:picChg chg="add mod">
          <ac:chgData name="Fotis Tasioulis" userId="4e00e03d-15c8-4bbc-b310-2bfaccd39ab3" providerId="ADAL" clId="{ABC359DA-679C-4E98-8E09-BB5BA0DA048D}" dt="2022-09-02T10:22:04.436" v="5302" actId="1076"/>
          <ac:picMkLst>
            <pc:docMk/>
            <pc:sldMk cId="1756972646" sldId="313"/>
            <ac:picMk id="9" creationId="{D39F0380-42CF-4A2E-BFAD-40930D239472}"/>
          </ac:picMkLst>
        </pc:picChg>
      </pc:sldChg>
      <pc:sldChg chg="addSp delSp modSp mod">
        <pc:chgData name="Fotis Tasioulis" userId="4e00e03d-15c8-4bbc-b310-2bfaccd39ab3" providerId="ADAL" clId="{ABC359DA-679C-4E98-8E09-BB5BA0DA048D}" dt="2022-09-02T11:27:53.695" v="6555" actId="207"/>
        <pc:sldMkLst>
          <pc:docMk/>
          <pc:sldMk cId="639399535" sldId="314"/>
        </pc:sldMkLst>
        <pc:spChg chg="del">
          <ac:chgData name="Fotis Tasioulis" userId="4e00e03d-15c8-4bbc-b310-2bfaccd39ab3" providerId="ADAL" clId="{ABC359DA-679C-4E98-8E09-BB5BA0DA048D}" dt="2022-09-02T10:16:16.428" v="5103" actId="478"/>
          <ac:spMkLst>
            <pc:docMk/>
            <pc:sldMk cId="639399535" sldId="314"/>
            <ac:spMk id="5" creationId="{1B07C49E-AFFC-EC46-8930-E4D428F5F943}"/>
          </ac:spMkLst>
        </pc:spChg>
        <pc:spChg chg="add mod">
          <ac:chgData name="Fotis Tasioulis" userId="4e00e03d-15c8-4bbc-b310-2bfaccd39ab3" providerId="ADAL" clId="{ABC359DA-679C-4E98-8E09-BB5BA0DA048D}" dt="2022-09-02T11:27:18.747" v="6547" actId="255"/>
          <ac:spMkLst>
            <pc:docMk/>
            <pc:sldMk cId="639399535" sldId="314"/>
            <ac:spMk id="7" creationId="{92C6BE4D-32AF-4154-8D60-BA7989D19F3C}"/>
          </ac:spMkLst>
        </pc:spChg>
        <pc:spChg chg="mod">
          <ac:chgData name="Fotis Tasioulis" userId="4e00e03d-15c8-4bbc-b310-2bfaccd39ab3" providerId="ADAL" clId="{ABC359DA-679C-4E98-8E09-BB5BA0DA048D}" dt="2022-09-02T11:27:53.695" v="6555" actId="207"/>
          <ac:spMkLst>
            <pc:docMk/>
            <pc:sldMk cId="639399535" sldId="314"/>
            <ac:spMk id="8" creationId="{952C2E9C-C6BE-40BD-A406-CFB441363CBA}"/>
          </ac:spMkLst>
        </pc:spChg>
        <pc:picChg chg="add mod">
          <ac:chgData name="Fotis Tasioulis" userId="4e00e03d-15c8-4bbc-b310-2bfaccd39ab3" providerId="ADAL" clId="{ABC359DA-679C-4E98-8E09-BB5BA0DA048D}" dt="2022-09-02T10:18:44.124" v="5233" actId="1076"/>
          <ac:picMkLst>
            <pc:docMk/>
            <pc:sldMk cId="639399535" sldId="314"/>
            <ac:picMk id="3" creationId="{D5CCC69F-BA92-4824-AA4C-723FE14DDE28}"/>
          </ac:picMkLst>
        </pc:picChg>
      </pc:sldChg>
      <pc:sldChg chg="addSp delSp modSp mod">
        <pc:chgData name="Fotis Tasioulis" userId="4e00e03d-15c8-4bbc-b310-2bfaccd39ab3" providerId="ADAL" clId="{ABC359DA-679C-4E98-8E09-BB5BA0DA048D}" dt="2022-09-02T11:28:35.126" v="6564" actId="255"/>
        <pc:sldMkLst>
          <pc:docMk/>
          <pc:sldMk cId="3566646398" sldId="315"/>
        </pc:sldMkLst>
        <pc:spChg chg="mod">
          <ac:chgData name="Fotis Tasioulis" userId="4e00e03d-15c8-4bbc-b310-2bfaccd39ab3" providerId="ADAL" clId="{ABC359DA-679C-4E98-8E09-BB5BA0DA048D}" dt="2022-09-02T11:28:27.262" v="6562" actId="207"/>
          <ac:spMkLst>
            <pc:docMk/>
            <pc:sldMk cId="3566646398" sldId="315"/>
            <ac:spMk id="3" creationId="{2A7EB98F-A25F-4357-9775-478FC17F7F83}"/>
          </ac:spMkLst>
        </pc:spChg>
        <pc:spChg chg="del">
          <ac:chgData name="Fotis Tasioulis" userId="4e00e03d-15c8-4bbc-b310-2bfaccd39ab3" providerId="ADAL" clId="{ABC359DA-679C-4E98-8E09-BB5BA0DA048D}" dt="2022-09-02T10:22:47.819" v="5306" actId="478"/>
          <ac:spMkLst>
            <pc:docMk/>
            <pc:sldMk cId="3566646398" sldId="315"/>
            <ac:spMk id="5" creationId="{1B07C49E-AFFC-EC46-8930-E4D428F5F943}"/>
          </ac:spMkLst>
        </pc:spChg>
        <pc:spChg chg="add mod">
          <ac:chgData name="Fotis Tasioulis" userId="4e00e03d-15c8-4bbc-b310-2bfaccd39ab3" providerId="ADAL" clId="{ABC359DA-679C-4E98-8E09-BB5BA0DA048D}" dt="2022-09-02T11:28:35.126" v="6564" actId="255"/>
          <ac:spMkLst>
            <pc:docMk/>
            <pc:sldMk cId="3566646398" sldId="315"/>
            <ac:spMk id="7" creationId="{9FB174F4-06E8-4219-8FC7-0F1EAD865310}"/>
          </ac:spMkLst>
        </pc:spChg>
        <pc:picChg chg="add mod">
          <ac:chgData name="Fotis Tasioulis" userId="4e00e03d-15c8-4bbc-b310-2bfaccd39ab3" providerId="ADAL" clId="{ABC359DA-679C-4E98-8E09-BB5BA0DA048D}" dt="2022-09-02T10:23:39.637" v="5400" actId="1076"/>
          <ac:picMkLst>
            <pc:docMk/>
            <pc:sldMk cId="3566646398" sldId="315"/>
            <ac:picMk id="6" creationId="{9F53D1E8-F74E-455D-9BD0-A45ECE306DE7}"/>
          </ac:picMkLst>
        </pc:picChg>
      </pc:sldChg>
      <pc:sldChg chg="addSp delSp modSp mod">
        <pc:chgData name="Fotis Tasioulis" userId="4e00e03d-15c8-4bbc-b310-2bfaccd39ab3" providerId="ADAL" clId="{ABC359DA-679C-4E98-8E09-BB5BA0DA048D}" dt="2022-09-02T11:28:52.931" v="6569" actId="255"/>
        <pc:sldMkLst>
          <pc:docMk/>
          <pc:sldMk cId="1398439132" sldId="316"/>
        </pc:sldMkLst>
        <pc:spChg chg="mod">
          <ac:chgData name="Fotis Tasioulis" userId="4e00e03d-15c8-4bbc-b310-2bfaccd39ab3" providerId="ADAL" clId="{ABC359DA-679C-4E98-8E09-BB5BA0DA048D}" dt="2022-09-02T11:28:46.640" v="6567" actId="207"/>
          <ac:spMkLst>
            <pc:docMk/>
            <pc:sldMk cId="1398439132" sldId="316"/>
            <ac:spMk id="3" creationId="{964DA114-677C-40D8-8FFA-43531834CFBF}"/>
          </ac:spMkLst>
        </pc:spChg>
        <pc:spChg chg="del">
          <ac:chgData name="Fotis Tasioulis" userId="4e00e03d-15c8-4bbc-b310-2bfaccd39ab3" providerId="ADAL" clId="{ABC359DA-679C-4E98-8E09-BB5BA0DA048D}" dt="2022-09-02T10:24:34.672" v="5404" actId="478"/>
          <ac:spMkLst>
            <pc:docMk/>
            <pc:sldMk cId="1398439132" sldId="316"/>
            <ac:spMk id="5" creationId="{1B07C49E-AFFC-EC46-8930-E4D428F5F943}"/>
          </ac:spMkLst>
        </pc:spChg>
        <pc:spChg chg="add mod">
          <ac:chgData name="Fotis Tasioulis" userId="4e00e03d-15c8-4bbc-b310-2bfaccd39ab3" providerId="ADAL" clId="{ABC359DA-679C-4E98-8E09-BB5BA0DA048D}" dt="2022-09-02T11:28:52.931" v="6569" actId="255"/>
          <ac:spMkLst>
            <pc:docMk/>
            <pc:sldMk cId="1398439132" sldId="316"/>
            <ac:spMk id="7" creationId="{3D2E1414-6BD8-47A2-B039-AB4B255FCEAA}"/>
          </ac:spMkLst>
        </pc:spChg>
        <pc:picChg chg="add mod">
          <ac:chgData name="Fotis Tasioulis" userId="4e00e03d-15c8-4bbc-b310-2bfaccd39ab3" providerId="ADAL" clId="{ABC359DA-679C-4E98-8E09-BB5BA0DA048D}" dt="2022-09-02T10:26:31.223" v="5579" actId="14100"/>
          <ac:picMkLst>
            <pc:docMk/>
            <pc:sldMk cId="1398439132" sldId="316"/>
            <ac:picMk id="6" creationId="{A4024C2D-0311-4751-B57F-F70D1770480E}"/>
          </ac:picMkLst>
        </pc:picChg>
      </pc:sldChg>
      <pc:sldChg chg="addSp delSp modSp mod">
        <pc:chgData name="Fotis Tasioulis" userId="4e00e03d-15c8-4bbc-b310-2bfaccd39ab3" providerId="ADAL" clId="{ABC359DA-679C-4E98-8E09-BB5BA0DA048D}" dt="2022-09-02T11:29:10.226" v="6575" actId="255"/>
        <pc:sldMkLst>
          <pc:docMk/>
          <pc:sldMk cId="3975168428" sldId="317"/>
        </pc:sldMkLst>
        <pc:spChg chg="mod">
          <ac:chgData name="Fotis Tasioulis" userId="4e00e03d-15c8-4bbc-b310-2bfaccd39ab3" providerId="ADAL" clId="{ABC359DA-679C-4E98-8E09-BB5BA0DA048D}" dt="2022-09-02T11:29:03.808" v="6573" actId="207"/>
          <ac:spMkLst>
            <pc:docMk/>
            <pc:sldMk cId="3975168428" sldId="317"/>
            <ac:spMk id="3" creationId="{04523243-E4D6-45EC-97C8-D44398FB7417}"/>
          </ac:spMkLst>
        </pc:spChg>
        <pc:spChg chg="del">
          <ac:chgData name="Fotis Tasioulis" userId="4e00e03d-15c8-4bbc-b310-2bfaccd39ab3" providerId="ADAL" clId="{ABC359DA-679C-4E98-8E09-BB5BA0DA048D}" dt="2022-09-02T10:27:13.640" v="5582" actId="478"/>
          <ac:spMkLst>
            <pc:docMk/>
            <pc:sldMk cId="3975168428" sldId="317"/>
            <ac:spMk id="5" creationId="{1B07C49E-AFFC-EC46-8930-E4D428F5F943}"/>
          </ac:spMkLst>
        </pc:spChg>
        <pc:spChg chg="add mod">
          <ac:chgData name="Fotis Tasioulis" userId="4e00e03d-15c8-4bbc-b310-2bfaccd39ab3" providerId="ADAL" clId="{ABC359DA-679C-4E98-8E09-BB5BA0DA048D}" dt="2022-09-02T11:29:10.226" v="6575" actId="255"/>
          <ac:spMkLst>
            <pc:docMk/>
            <pc:sldMk cId="3975168428" sldId="317"/>
            <ac:spMk id="7" creationId="{1B4B8B8C-49C8-419B-90CE-963FBD8217A1}"/>
          </ac:spMkLst>
        </pc:spChg>
        <pc:picChg chg="add mod">
          <ac:chgData name="Fotis Tasioulis" userId="4e00e03d-15c8-4bbc-b310-2bfaccd39ab3" providerId="ADAL" clId="{ABC359DA-679C-4E98-8E09-BB5BA0DA048D}" dt="2022-09-02T10:27:17.374" v="5584" actId="14100"/>
          <ac:picMkLst>
            <pc:docMk/>
            <pc:sldMk cId="3975168428" sldId="317"/>
            <ac:picMk id="6" creationId="{79CEB39A-CE85-4AE5-ACFC-B43AD76A6C38}"/>
          </ac:picMkLst>
        </pc:picChg>
      </pc:sldChg>
      <pc:sldChg chg="addSp delSp modSp mod setBg">
        <pc:chgData name="Fotis Tasioulis" userId="4e00e03d-15c8-4bbc-b310-2bfaccd39ab3" providerId="ADAL" clId="{ABC359DA-679C-4E98-8E09-BB5BA0DA048D}" dt="2022-09-02T11:29:58.059" v="6583" actId="207"/>
        <pc:sldMkLst>
          <pc:docMk/>
          <pc:sldMk cId="239597884" sldId="318"/>
        </pc:sldMkLst>
        <pc:spChg chg="mod ord">
          <ac:chgData name="Fotis Tasioulis" userId="4e00e03d-15c8-4bbc-b310-2bfaccd39ab3" providerId="ADAL" clId="{ABC359DA-679C-4E98-8E09-BB5BA0DA048D}" dt="2022-09-02T11:29:40.136" v="6577" actId="26606"/>
          <ac:spMkLst>
            <pc:docMk/>
            <pc:sldMk cId="239597884" sldId="318"/>
            <ac:spMk id="3" creationId="{8C82F32A-22A5-0046-9FAC-5295E4FA5A12}"/>
          </ac:spMkLst>
        </pc:spChg>
        <pc:spChg chg="del">
          <ac:chgData name="Fotis Tasioulis" userId="4e00e03d-15c8-4bbc-b310-2bfaccd39ab3" providerId="ADAL" clId="{ABC359DA-679C-4E98-8E09-BB5BA0DA048D}" dt="2022-09-02T10:37:33.128" v="5722" actId="478"/>
          <ac:spMkLst>
            <pc:docMk/>
            <pc:sldMk cId="239597884" sldId="318"/>
            <ac:spMk id="5" creationId="{85D9F803-CDBC-C74C-AF1B-2B5937D1C241}"/>
          </ac:spMkLst>
        </pc:spChg>
        <pc:spChg chg="mod ord">
          <ac:chgData name="Fotis Tasioulis" userId="4e00e03d-15c8-4bbc-b310-2bfaccd39ab3" providerId="ADAL" clId="{ABC359DA-679C-4E98-8E09-BB5BA0DA048D}" dt="2022-09-02T11:29:40.136" v="6577" actId="26606"/>
          <ac:spMkLst>
            <pc:docMk/>
            <pc:sldMk cId="239597884" sldId="318"/>
            <ac:spMk id="8" creationId="{2E0ECA32-E146-40DA-85CD-9677244BC3EC}"/>
          </ac:spMkLst>
        </pc:spChg>
        <pc:spChg chg="add mod">
          <ac:chgData name="Fotis Tasioulis" userId="4e00e03d-15c8-4bbc-b310-2bfaccd39ab3" providerId="ADAL" clId="{ABC359DA-679C-4E98-8E09-BB5BA0DA048D}" dt="2022-09-02T11:29:58.059" v="6583" actId="207"/>
          <ac:spMkLst>
            <pc:docMk/>
            <pc:sldMk cId="239597884" sldId="318"/>
            <ac:spMk id="11" creationId="{1612F119-EE81-4B0B-B618-1E7F5A6CEA53}"/>
          </ac:spMkLst>
        </pc:spChg>
        <pc:spChg chg="add">
          <ac:chgData name="Fotis Tasioulis" userId="4e00e03d-15c8-4bbc-b310-2bfaccd39ab3" providerId="ADAL" clId="{ABC359DA-679C-4E98-8E09-BB5BA0DA048D}" dt="2022-09-02T11:29:40.136" v="6577" actId="26606"/>
          <ac:spMkLst>
            <pc:docMk/>
            <pc:sldMk cId="239597884" sldId="318"/>
            <ac:spMk id="16" creationId="{B43B9CA2-4B31-4ACD-9A9F-B8E6C6420386}"/>
          </ac:spMkLst>
        </pc:spChg>
        <pc:spChg chg="add">
          <ac:chgData name="Fotis Tasioulis" userId="4e00e03d-15c8-4bbc-b310-2bfaccd39ab3" providerId="ADAL" clId="{ABC359DA-679C-4E98-8E09-BB5BA0DA048D}" dt="2022-09-02T11:29:40.136" v="6577" actId="26606"/>
          <ac:spMkLst>
            <pc:docMk/>
            <pc:sldMk cId="239597884" sldId="318"/>
            <ac:spMk id="18" creationId="{33F94DB1-BC5D-454D-845C-7BA3A1F46999}"/>
          </ac:spMkLst>
        </pc:spChg>
        <pc:spChg chg="add">
          <ac:chgData name="Fotis Tasioulis" userId="4e00e03d-15c8-4bbc-b310-2bfaccd39ab3" providerId="ADAL" clId="{ABC359DA-679C-4E98-8E09-BB5BA0DA048D}" dt="2022-09-02T11:29:40.136" v="6577" actId="26606"/>
          <ac:spMkLst>
            <pc:docMk/>
            <pc:sldMk cId="239597884" sldId="318"/>
            <ac:spMk id="20" creationId="{5676B86F-860B-4586-BCAA-C0650C09B7B9}"/>
          </ac:spMkLst>
        </pc:spChg>
        <pc:spChg chg="add">
          <ac:chgData name="Fotis Tasioulis" userId="4e00e03d-15c8-4bbc-b310-2bfaccd39ab3" providerId="ADAL" clId="{ABC359DA-679C-4E98-8E09-BB5BA0DA048D}" dt="2022-09-02T11:29:40.136" v="6577" actId="26606"/>
          <ac:spMkLst>
            <pc:docMk/>
            <pc:sldMk cId="239597884" sldId="318"/>
            <ac:spMk id="22" creationId="{8C818ED5-2F56-4171-9445-3AA4F4462396}"/>
          </ac:spMkLst>
        </pc:spChg>
        <pc:spChg chg="add">
          <ac:chgData name="Fotis Tasioulis" userId="4e00e03d-15c8-4bbc-b310-2bfaccd39ab3" providerId="ADAL" clId="{ABC359DA-679C-4E98-8E09-BB5BA0DA048D}" dt="2022-09-02T11:29:40.136" v="6577" actId="26606"/>
          <ac:spMkLst>
            <pc:docMk/>
            <pc:sldMk cId="239597884" sldId="318"/>
            <ac:spMk id="24" creationId="{DE74FCE8-866C-4AFA-B45C-FACE2A6094E4}"/>
          </ac:spMkLst>
        </pc:spChg>
        <pc:picChg chg="add mod ord">
          <ac:chgData name="Fotis Tasioulis" userId="4e00e03d-15c8-4bbc-b310-2bfaccd39ab3" providerId="ADAL" clId="{ABC359DA-679C-4E98-8E09-BB5BA0DA048D}" dt="2022-09-02T11:29:53.603" v="6581" actId="27614"/>
          <ac:picMkLst>
            <pc:docMk/>
            <pc:sldMk cId="239597884" sldId="318"/>
            <ac:picMk id="4" creationId="{B9314707-E68E-4C98-9B16-4DB2013BDF34}"/>
          </ac:picMkLst>
        </pc:picChg>
        <pc:picChg chg="add mod">
          <ac:chgData name="Fotis Tasioulis" userId="4e00e03d-15c8-4bbc-b310-2bfaccd39ab3" providerId="ADAL" clId="{ABC359DA-679C-4E98-8E09-BB5BA0DA048D}" dt="2022-09-02T11:29:40.136" v="6577" actId="26606"/>
          <ac:picMkLst>
            <pc:docMk/>
            <pc:sldMk cId="239597884" sldId="318"/>
            <ac:picMk id="7" creationId="{6A3BC932-3643-44BF-AA8F-844164A07533}"/>
          </ac:picMkLst>
        </pc:picChg>
        <pc:picChg chg="add mod">
          <ac:chgData name="Fotis Tasioulis" userId="4e00e03d-15c8-4bbc-b310-2bfaccd39ab3" providerId="ADAL" clId="{ABC359DA-679C-4E98-8E09-BB5BA0DA048D}" dt="2022-09-02T11:29:53.099" v="6579" actId="27614"/>
          <ac:picMkLst>
            <pc:docMk/>
            <pc:sldMk cId="239597884" sldId="318"/>
            <ac:picMk id="10" creationId="{0EC75201-986F-4BD3-B006-1EEA8F519479}"/>
          </ac:picMkLst>
        </pc:picChg>
      </pc:sldChg>
      <pc:sldChg chg="addSp delSp modSp mod setBg">
        <pc:chgData name="Fotis Tasioulis" userId="4e00e03d-15c8-4bbc-b310-2bfaccd39ab3" providerId="ADAL" clId="{ABC359DA-679C-4E98-8E09-BB5BA0DA048D}" dt="2022-09-02T11:31:37.899" v="6604" actId="26606"/>
        <pc:sldMkLst>
          <pc:docMk/>
          <pc:sldMk cId="232499080" sldId="319"/>
        </pc:sldMkLst>
        <pc:spChg chg="mod ord">
          <ac:chgData name="Fotis Tasioulis" userId="4e00e03d-15c8-4bbc-b310-2bfaccd39ab3" providerId="ADAL" clId="{ABC359DA-679C-4E98-8E09-BB5BA0DA048D}" dt="2022-09-02T11:31:37.899" v="6604" actId="26606"/>
          <ac:spMkLst>
            <pc:docMk/>
            <pc:sldMk cId="232499080" sldId="319"/>
            <ac:spMk id="3" creationId="{8C82F32A-22A5-0046-9FAC-5295E4FA5A12}"/>
          </ac:spMkLst>
        </pc:spChg>
        <pc:spChg chg="del">
          <ac:chgData name="Fotis Tasioulis" userId="4e00e03d-15c8-4bbc-b310-2bfaccd39ab3" providerId="ADAL" clId="{ABC359DA-679C-4E98-8E09-BB5BA0DA048D}" dt="2022-09-02T10:43:12.035" v="5867" actId="478"/>
          <ac:spMkLst>
            <pc:docMk/>
            <pc:sldMk cId="232499080" sldId="319"/>
            <ac:spMk id="5" creationId="{85D9F803-CDBC-C74C-AF1B-2B5937D1C241}"/>
          </ac:spMkLst>
        </pc:spChg>
        <pc:spChg chg="mod ord">
          <ac:chgData name="Fotis Tasioulis" userId="4e00e03d-15c8-4bbc-b310-2bfaccd39ab3" providerId="ADAL" clId="{ABC359DA-679C-4E98-8E09-BB5BA0DA048D}" dt="2022-09-02T11:31:37.899" v="6604" actId="26606"/>
          <ac:spMkLst>
            <pc:docMk/>
            <pc:sldMk cId="232499080" sldId="319"/>
            <ac:spMk id="8" creationId="{34C97452-C78A-4701-B8AB-ABFE63D5BEDE}"/>
          </ac:spMkLst>
        </pc:spChg>
        <pc:spChg chg="add del">
          <ac:chgData name="Fotis Tasioulis" userId="4e00e03d-15c8-4bbc-b310-2bfaccd39ab3" providerId="ADAL" clId="{ABC359DA-679C-4E98-8E09-BB5BA0DA048D}" dt="2022-09-02T11:31:19.125" v="6585" actId="26606"/>
          <ac:spMkLst>
            <pc:docMk/>
            <pc:sldMk cId="232499080" sldId="319"/>
            <ac:spMk id="15" creationId="{8C886788-700E-4D20-9F80-E0E96837A203}"/>
          </ac:spMkLst>
        </pc:spChg>
        <pc:spChg chg="add del">
          <ac:chgData name="Fotis Tasioulis" userId="4e00e03d-15c8-4bbc-b310-2bfaccd39ab3" providerId="ADAL" clId="{ABC359DA-679C-4E98-8E09-BB5BA0DA048D}" dt="2022-09-02T11:31:19.125" v="6585" actId="26606"/>
          <ac:spMkLst>
            <pc:docMk/>
            <pc:sldMk cId="232499080" sldId="319"/>
            <ac:spMk id="17" creationId="{1850674C-4E08-4C62-A3E2-6337FE4F7D86}"/>
          </ac:spMkLst>
        </pc:spChg>
        <pc:spChg chg="add del">
          <ac:chgData name="Fotis Tasioulis" userId="4e00e03d-15c8-4bbc-b310-2bfaccd39ab3" providerId="ADAL" clId="{ABC359DA-679C-4E98-8E09-BB5BA0DA048D}" dt="2022-09-02T11:31:19.125" v="6585" actId="26606"/>
          <ac:spMkLst>
            <pc:docMk/>
            <pc:sldMk cId="232499080" sldId="319"/>
            <ac:spMk id="19" creationId="{BCE4FF05-2B0C-4C97-A9B4-E163085A90E1}"/>
          </ac:spMkLst>
        </pc:spChg>
        <pc:spChg chg="add del">
          <ac:chgData name="Fotis Tasioulis" userId="4e00e03d-15c8-4bbc-b310-2bfaccd39ab3" providerId="ADAL" clId="{ABC359DA-679C-4E98-8E09-BB5BA0DA048D}" dt="2022-09-02T11:31:19.125" v="6585" actId="26606"/>
          <ac:spMkLst>
            <pc:docMk/>
            <pc:sldMk cId="232499080" sldId="319"/>
            <ac:spMk id="21" creationId="{529C2A7A-A6B6-4A56-B11C-8E967D88A60D}"/>
          </ac:spMkLst>
        </pc:spChg>
        <pc:spChg chg="add del">
          <ac:chgData name="Fotis Tasioulis" userId="4e00e03d-15c8-4bbc-b310-2bfaccd39ab3" providerId="ADAL" clId="{ABC359DA-679C-4E98-8E09-BB5BA0DA048D}" dt="2022-09-02T11:31:19.125" v="6585" actId="26606"/>
          <ac:spMkLst>
            <pc:docMk/>
            <pc:sldMk cId="232499080" sldId="319"/>
            <ac:spMk id="23" creationId="{FDBD7205-E536-4134-8768-AC3E1A3C5E59}"/>
          </ac:spMkLst>
        </pc:spChg>
        <pc:spChg chg="add del">
          <ac:chgData name="Fotis Tasioulis" userId="4e00e03d-15c8-4bbc-b310-2bfaccd39ab3" providerId="ADAL" clId="{ABC359DA-679C-4E98-8E09-BB5BA0DA048D}" dt="2022-09-02T11:31:20.995" v="6587" actId="26606"/>
          <ac:spMkLst>
            <pc:docMk/>
            <pc:sldMk cId="232499080" sldId="319"/>
            <ac:spMk id="40" creationId="{7316481C-0A49-4796-812B-0D64F063B720}"/>
          </ac:spMkLst>
        </pc:spChg>
        <pc:spChg chg="add del">
          <ac:chgData name="Fotis Tasioulis" userId="4e00e03d-15c8-4bbc-b310-2bfaccd39ab3" providerId="ADAL" clId="{ABC359DA-679C-4E98-8E09-BB5BA0DA048D}" dt="2022-09-02T11:31:20.995" v="6587" actId="26606"/>
          <ac:spMkLst>
            <pc:docMk/>
            <pc:sldMk cId="232499080" sldId="319"/>
            <ac:spMk id="41" creationId="{D9F5512A-48E1-4C07-B75E-3CCC517B6804}"/>
          </ac:spMkLst>
        </pc:spChg>
        <pc:spChg chg="add del">
          <ac:chgData name="Fotis Tasioulis" userId="4e00e03d-15c8-4bbc-b310-2bfaccd39ab3" providerId="ADAL" clId="{ABC359DA-679C-4E98-8E09-BB5BA0DA048D}" dt="2022-09-02T11:31:20.995" v="6587" actId="26606"/>
          <ac:spMkLst>
            <pc:docMk/>
            <pc:sldMk cId="232499080" sldId="319"/>
            <ac:spMk id="42" creationId="{A5271697-90F1-4A23-8EF2-0179F2EAFACB}"/>
          </ac:spMkLst>
        </pc:spChg>
        <pc:spChg chg="add del">
          <ac:chgData name="Fotis Tasioulis" userId="4e00e03d-15c8-4bbc-b310-2bfaccd39ab3" providerId="ADAL" clId="{ABC359DA-679C-4E98-8E09-BB5BA0DA048D}" dt="2022-09-02T11:31:22.827" v="6589" actId="26606"/>
          <ac:spMkLst>
            <pc:docMk/>
            <pc:sldMk cId="232499080" sldId="319"/>
            <ac:spMk id="47" creationId="{9825EEB4-E185-4371-A8FF-AF57010F7B03}"/>
          </ac:spMkLst>
        </pc:spChg>
        <pc:spChg chg="add del">
          <ac:chgData name="Fotis Tasioulis" userId="4e00e03d-15c8-4bbc-b310-2bfaccd39ab3" providerId="ADAL" clId="{ABC359DA-679C-4E98-8E09-BB5BA0DA048D}" dt="2022-09-02T11:31:22.827" v="6589" actId="26606"/>
          <ac:spMkLst>
            <pc:docMk/>
            <pc:sldMk cId="232499080" sldId="319"/>
            <ac:spMk id="48" creationId="{8EA2E5B2-7E46-41D7-993E-1472B65EDE2D}"/>
          </ac:spMkLst>
        </pc:spChg>
        <pc:spChg chg="add del">
          <ac:chgData name="Fotis Tasioulis" userId="4e00e03d-15c8-4bbc-b310-2bfaccd39ab3" providerId="ADAL" clId="{ABC359DA-679C-4E98-8E09-BB5BA0DA048D}" dt="2022-09-02T11:31:22.827" v="6589" actId="26606"/>
          <ac:spMkLst>
            <pc:docMk/>
            <pc:sldMk cId="232499080" sldId="319"/>
            <ac:spMk id="49" creationId="{789E161B-D345-4E9F-985D-649330815F57}"/>
          </ac:spMkLst>
        </pc:spChg>
        <pc:spChg chg="add del">
          <ac:chgData name="Fotis Tasioulis" userId="4e00e03d-15c8-4bbc-b310-2bfaccd39ab3" providerId="ADAL" clId="{ABC359DA-679C-4E98-8E09-BB5BA0DA048D}" dt="2022-09-02T11:31:24.140" v="6591" actId="26606"/>
          <ac:spMkLst>
            <pc:docMk/>
            <pc:sldMk cId="232499080" sldId="319"/>
            <ac:spMk id="51" creationId="{8C886788-700E-4D20-9F80-E0E96837A203}"/>
          </ac:spMkLst>
        </pc:spChg>
        <pc:spChg chg="add del">
          <ac:chgData name="Fotis Tasioulis" userId="4e00e03d-15c8-4bbc-b310-2bfaccd39ab3" providerId="ADAL" clId="{ABC359DA-679C-4E98-8E09-BB5BA0DA048D}" dt="2022-09-02T11:31:24.140" v="6591" actId="26606"/>
          <ac:spMkLst>
            <pc:docMk/>
            <pc:sldMk cId="232499080" sldId="319"/>
            <ac:spMk id="52" creationId="{1850674C-4E08-4C62-A3E2-6337FE4F7D86}"/>
          </ac:spMkLst>
        </pc:spChg>
        <pc:spChg chg="add del">
          <ac:chgData name="Fotis Tasioulis" userId="4e00e03d-15c8-4bbc-b310-2bfaccd39ab3" providerId="ADAL" clId="{ABC359DA-679C-4E98-8E09-BB5BA0DA048D}" dt="2022-09-02T11:31:24.140" v="6591" actId="26606"/>
          <ac:spMkLst>
            <pc:docMk/>
            <pc:sldMk cId="232499080" sldId="319"/>
            <ac:spMk id="53" creationId="{BCE4FF05-2B0C-4C97-A9B4-E163085A90E1}"/>
          </ac:spMkLst>
        </pc:spChg>
        <pc:spChg chg="add del">
          <ac:chgData name="Fotis Tasioulis" userId="4e00e03d-15c8-4bbc-b310-2bfaccd39ab3" providerId="ADAL" clId="{ABC359DA-679C-4E98-8E09-BB5BA0DA048D}" dt="2022-09-02T11:31:24.140" v="6591" actId="26606"/>
          <ac:spMkLst>
            <pc:docMk/>
            <pc:sldMk cId="232499080" sldId="319"/>
            <ac:spMk id="54" creationId="{529C2A7A-A6B6-4A56-B11C-8E967D88A60D}"/>
          </ac:spMkLst>
        </pc:spChg>
        <pc:spChg chg="add del">
          <ac:chgData name="Fotis Tasioulis" userId="4e00e03d-15c8-4bbc-b310-2bfaccd39ab3" providerId="ADAL" clId="{ABC359DA-679C-4E98-8E09-BB5BA0DA048D}" dt="2022-09-02T11:31:24.140" v="6591" actId="26606"/>
          <ac:spMkLst>
            <pc:docMk/>
            <pc:sldMk cId="232499080" sldId="319"/>
            <ac:spMk id="55" creationId="{FDBD7205-E536-4134-8768-AC3E1A3C5E59}"/>
          </ac:spMkLst>
        </pc:spChg>
        <pc:spChg chg="add del">
          <ac:chgData name="Fotis Tasioulis" userId="4e00e03d-15c8-4bbc-b310-2bfaccd39ab3" providerId="ADAL" clId="{ABC359DA-679C-4E98-8E09-BB5BA0DA048D}" dt="2022-09-02T11:31:24.736" v="6593" actId="26606"/>
          <ac:spMkLst>
            <pc:docMk/>
            <pc:sldMk cId="232499080" sldId="319"/>
            <ac:spMk id="57" creationId="{7316481C-0A49-4796-812B-0D64F063B720}"/>
          </ac:spMkLst>
        </pc:spChg>
        <pc:spChg chg="add del">
          <ac:chgData name="Fotis Tasioulis" userId="4e00e03d-15c8-4bbc-b310-2bfaccd39ab3" providerId="ADAL" clId="{ABC359DA-679C-4E98-8E09-BB5BA0DA048D}" dt="2022-09-02T11:31:24.736" v="6593" actId="26606"/>
          <ac:spMkLst>
            <pc:docMk/>
            <pc:sldMk cId="232499080" sldId="319"/>
            <ac:spMk id="58" creationId="{A5271697-90F1-4A23-8EF2-0179F2EAFACB}"/>
          </ac:spMkLst>
        </pc:spChg>
        <pc:spChg chg="add del">
          <ac:chgData name="Fotis Tasioulis" userId="4e00e03d-15c8-4bbc-b310-2bfaccd39ab3" providerId="ADAL" clId="{ABC359DA-679C-4E98-8E09-BB5BA0DA048D}" dt="2022-09-02T11:31:24.736" v="6593" actId="26606"/>
          <ac:spMkLst>
            <pc:docMk/>
            <pc:sldMk cId="232499080" sldId="319"/>
            <ac:spMk id="62" creationId="{D9F5512A-48E1-4C07-B75E-3CCC517B6804}"/>
          </ac:spMkLst>
        </pc:spChg>
        <pc:spChg chg="add del">
          <ac:chgData name="Fotis Tasioulis" userId="4e00e03d-15c8-4bbc-b310-2bfaccd39ab3" providerId="ADAL" clId="{ABC359DA-679C-4E98-8E09-BB5BA0DA048D}" dt="2022-09-02T11:31:30.299" v="6595" actId="26606"/>
          <ac:spMkLst>
            <pc:docMk/>
            <pc:sldMk cId="232499080" sldId="319"/>
            <ac:spMk id="64" creationId="{C475749F-F487-4EFB-ABC7-C1359590EB76}"/>
          </ac:spMkLst>
        </pc:spChg>
        <pc:spChg chg="add del">
          <ac:chgData name="Fotis Tasioulis" userId="4e00e03d-15c8-4bbc-b310-2bfaccd39ab3" providerId="ADAL" clId="{ABC359DA-679C-4E98-8E09-BB5BA0DA048D}" dt="2022-09-02T11:31:33.404" v="6597" actId="26606"/>
          <ac:spMkLst>
            <pc:docMk/>
            <pc:sldMk cId="232499080" sldId="319"/>
            <ac:spMk id="66" creationId="{8C886788-700E-4D20-9F80-E0E96837A203}"/>
          </ac:spMkLst>
        </pc:spChg>
        <pc:spChg chg="add del">
          <ac:chgData name="Fotis Tasioulis" userId="4e00e03d-15c8-4bbc-b310-2bfaccd39ab3" providerId="ADAL" clId="{ABC359DA-679C-4E98-8E09-BB5BA0DA048D}" dt="2022-09-02T11:31:33.404" v="6597" actId="26606"/>
          <ac:spMkLst>
            <pc:docMk/>
            <pc:sldMk cId="232499080" sldId="319"/>
            <ac:spMk id="67" creationId="{1850674C-4E08-4C62-A3E2-6337FE4F7D86}"/>
          </ac:spMkLst>
        </pc:spChg>
        <pc:spChg chg="add del">
          <ac:chgData name="Fotis Tasioulis" userId="4e00e03d-15c8-4bbc-b310-2bfaccd39ab3" providerId="ADAL" clId="{ABC359DA-679C-4E98-8E09-BB5BA0DA048D}" dt="2022-09-02T11:31:33.404" v="6597" actId="26606"/>
          <ac:spMkLst>
            <pc:docMk/>
            <pc:sldMk cId="232499080" sldId="319"/>
            <ac:spMk id="68" creationId="{BCE4FF05-2B0C-4C97-A9B4-E163085A90E1}"/>
          </ac:spMkLst>
        </pc:spChg>
        <pc:spChg chg="add del">
          <ac:chgData name="Fotis Tasioulis" userId="4e00e03d-15c8-4bbc-b310-2bfaccd39ab3" providerId="ADAL" clId="{ABC359DA-679C-4E98-8E09-BB5BA0DA048D}" dt="2022-09-02T11:31:33.404" v="6597" actId="26606"/>
          <ac:spMkLst>
            <pc:docMk/>
            <pc:sldMk cId="232499080" sldId="319"/>
            <ac:spMk id="69" creationId="{529C2A7A-A6B6-4A56-B11C-8E967D88A60D}"/>
          </ac:spMkLst>
        </pc:spChg>
        <pc:spChg chg="add del">
          <ac:chgData name="Fotis Tasioulis" userId="4e00e03d-15c8-4bbc-b310-2bfaccd39ab3" providerId="ADAL" clId="{ABC359DA-679C-4E98-8E09-BB5BA0DA048D}" dt="2022-09-02T11:31:33.404" v="6597" actId="26606"/>
          <ac:spMkLst>
            <pc:docMk/>
            <pc:sldMk cId="232499080" sldId="319"/>
            <ac:spMk id="70" creationId="{FDBD7205-E536-4134-8768-AC3E1A3C5E59}"/>
          </ac:spMkLst>
        </pc:spChg>
        <pc:spChg chg="add del">
          <ac:chgData name="Fotis Tasioulis" userId="4e00e03d-15c8-4bbc-b310-2bfaccd39ab3" providerId="ADAL" clId="{ABC359DA-679C-4E98-8E09-BB5BA0DA048D}" dt="2022-09-02T11:31:34.016" v="6599" actId="26606"/>
          <ac:spMkLst>
            <pc:docMk/>
            <pc:sldMk cId="232499080" sldId="319"/>
            <ac:spMk id="72" creationId="{7316481C-0A49-4796-812B-0D64F063B720}"/>
          </ac:spMkLst>
        </pc:spChg>
        <pc:spChg chg="add del">
          <ac:chgData name="Fotis Tasioulis" userId="4e00e03d-15c8-4bbc-b310-2bfaccd39ab3" providerId="ADAL" clId="{ABC359DA-679C-4E98-8E09-BB5BA0DA048D}" dt="2022-09-02T11:31:34.016" v="6599" actId="26606"/>
          <ac:spMkLst>
            <pc:docMk/>
            <pc:sldMk cId="232499080" sldId="319"/>
            <ac:spMk id="73" creationId="{A5271697-90F1-4A23-8EF2-0179F2EAFACB}"/>
          </ac:spMkLst>
        </pc:spChg>
        <pc:spChg chg="add del">
          <ac:chgData name="Fotis Tasioulis" userId="4e00e03d-15c8-4bbc-b310-2bfaccd39ab3" providerId="ADAL" clId="{ABC359DA-679C-4E98-8E09-BB5BA0DA048D}" dt="2022-09-02T11:31:34.016" v="6599" actId="26606"/>
          <ac:spMkLst>
            <pc:docMk/>
            <pc:sldMk cId="232499080" sldId="319"/>
            <ac:spMk id="77" creationId="{D9F5512A-48E1-4C07-B75E-3CCC517B6804}"/>
          </ac:spMkLst>
        </pc:spChg>
        <pc:spChg chg="add del">
          <ac:chgData name="Fotis Tasioulis" userId="4e00e03d-15c8-4bbc-b310-2bfaccd39ab3" providerId="ADAL" clId="{ABC359DA-679C-4E98-8E09-BB5BA0DA048D}" dt="2022-09-02T11:31:34.887" v="6601" actId="26606"/>
          <ac:spMkLst>
            <pc:docMk/>
            <pc:sldMk cId="232499080" sldId="319"/>
            <ac:spMk id="79" creationId="{C475749F-F487-4EFB-ABC7-C1359590EB76}"/>
          </ac:spMkLst>
        </pc:spChg>
        <pc:spChg chg="add del">
          <ac:chgData name="Fotis Tasioulis" userId="4e00e03d-15c8-4bbc-b310-2bfaccd39ab3" providerId="ADAL" clId="{ABC359DA-679C-4E98-8E09-BB5BA0DA048D}" dt="2022-09-02T11:31:37.888" v="6603" actId="26606"/>
          <ac:spMkLst>
            <pc:docMk/>
            <pc:sldMk cId="232499080" sldId="319"/>
            <ac:spMk id="81" creationId="{F0FAE728-C5A9-4B0F-B89E-F4BED82505A6}"/>
          </ac:spMkLst>
        </pc:spChg>
        <pc:spChg chg="add">
          <ac:chgData name="Fotis Tasioulis" userId="4e00e03d-15c8-4bbc-b310-2bfaccd39ab3" providerId="ADAL" clId="{ABC359DA-679C-4E98-8E09-BB5BA0DA048D}" dt="2022-09-02T11:31:37.899" v="6604" actId="26606"/>
          <ac:spMkLst>
            <pc:docMk/>
            <pc:sldMk cId="232499080" sldId="319"/>
            <ac:spMk id="85" creationId="{FC3D2873-2194-4FB0-BFBA-7E7EEB984862}"/>
          </ac:spMkLst>
        </pc:spChg>
        <pc:spChg chg="add">
          <ac:chgData name="Fotis Tasioulis" userId="4e00e03d-15c8-4bbc-b310-2bfaccd39ab3" providerId="ADAL" clId="{ABC359DA-679C-4E98-8E09-BB5BA0DA048D}" dt="2022-09-02T11:31:37.899" v="6604" actId="26606"/>
          <ac:spMkLst>
            <pc:docMk/>
            <pc:sldMk cId="232499080" sldId="319"/>
            <ac:spMk id="86" creationId="{B228652A-FD81-4A3C-B164-2012BF4EEA56}"/>
          </ac:spMkLst>
        </pc:spChg>
        <pc:spChg chg="add">
          <ac:chgData name="Fotis Tasioulis" userId="4e00e03d-15c8-4bbc-b310-2bfaccd39ab3" providerId="ADAL" clId="{ABC359DA-679C-4E98-8E09-BB5BA0DA048D}" dt="2022-09-02T11:31:37.899" v="6604" actId="26606"/>
          <ac:spMkLst>
            <pc:docMk/>
            <pc:sldMk cId="232499080" sldId="319"/>
            <ac:spMk id="87" creationId="{FE8F25D8-4980-4C67-9E0C-7BE94C9CBFE6}"/>
          </ac:spMkLst>
        </pc:spChg>
        <pc:spChg chg="add">
          <ac:chgData name="Fotis Tasioulis" userId="4e00e03d-15c8-4bbc-b310-2bfaccd39ab3" providerId="ADAL" clId="{ABC359DA-679C-4E98-8E09-BB5BA0DA048D}" dt="2022-09-02T11:31:37.899" v="6604" actId="26606"/>
          <ac:spMkLst>
            <pc:docMk/>
            <pc:sldMk cId="232499080" sldId="319"/>
            <ac:spMk id="88" creationId="{1A214C69-1234-4E5D-91CD-BEA00204258E}"/>
          </ac:spMkLst>
        </pc:spChg>
        <pc:spChg chg="add">
          <ac:chgData name="Fotis Tasioulis" userId="4e00e03d-15c8-4bbc-b310-2bfaccd39ab3" providerId="ADAL" clId="{ABC359DA-679C-4E98-8E09-BB5BA0DA048D}" dt="2022-09-02T11:31:37.899" v="6604" actId="26606"/>
          <ac:spMkLst>
            <pc:docMk/>
            <pc:sldMk cId="232499080" sldId="319"/>
            <ac:spMk id="89" creationId="{F86E49C8-40C0-4E80-BAC0-9A66298F1D1C}"/>
          </ac:spMkLst>
        </pc:spChg>
        <pc:grpChg chg="add del">
          <ac:chgData name="Fotis Tasioulis" userId="4e00e03d-15c8-4bbc-b310-2bfaccd39ab3" providerId="ADAL" clId="{ABC359DA-679C-4E98-8E09-BB5BA0DA048D}" dt="2022-09-02T11:31:20.995" v="6587" actId="26606"/>
          <ac:grpSpMkLst>
            <pc:docMk/>
            <pc:sldMk cId="232499080" sldId="319"/>
            <ac:grpSpMk id="43" creationId="{1F49CE81-B2F4-47B2-9D4A-886DCE0A8404}"/>
          </ac:grpSpMkLst>
        </pc:grpChg>
        <pc:grpChg chg="add del">
          <ac:chgData name="Fotis Tasioulis" userId="4e00e03d-15c8-4bbc-b310-2bfaccd39ab3" providerId="ADAL" clId="{ABC359DA-679C-4E98-8E09-BB5BA0DA048D}" dt="2022-09-02T11:31:24.736" v="6593" actId="26606"/>
          <ac:grpSpMkLst>
            <pc:docMk/>
            <pc:sldMk cId="232499080" sldId="319"/>
            <ac:grpSpMk id="59" creationId="{1F49CE81-B2F4-47B2-9D4A-886DCE0A8404}"/>
          </ac:grpSpMkLst>
        </pc:grpChg>
        <pc:grpChg chg="add del">
          <ac:chgData name="Fotis Tasioulis" userId="4e00e03d-15c8-4bbc-b310-2bfaccd39ab3" providerId="ADAL" clId="{ABC359DA-679C-4E98-8E09-BB5BA0DA048D}" dt="2022-09-02T11:31:34.016" v="6599" actId="26606"/>
          <ac:grpSpMkLst>
            <pc:docMk/>
            <pc:sldMk cId="232499080" sldId="319"/>
            <ac:grpSpMk id="74" creationId="{1F49CE81-B2F4-47B2-9D4A-886DCE0A8404}"/>
          </ac:grpSpMkLst>
        </pc:grpChg>
        <pc:grpChg chg="add del">
          <ac:chgData name="Fotis Tasioulis" userId="4e00e03d-15c8-4bbc-b310-2bfaccd39ab3" providerId="ADAL" clId="{ABC359DA-679C-4E98-8E09-BB5BA0DA048D}" dt="2022-09-02T11:31:37.888" v="6603" actId="26606"/>
          <ac:grpSpMkLst>
            <pc:docMk/>
            <pc:sldMk cId="232499080" sldId="319"/>
            <ac:grpSpMk id="82" creationId="{F938B951-7EFC-40A2-B198-E73D39DFB3FC}"/>
          </ac:grpSpMkLst>
        </pc:grpChg>
        <pc:picChg chg="add mod ord">
          <ac:chgData name="Fotis Tasioulis" userId="4e00e03d-15c8-4bbc-b310-2bfaccd39ab3" providerId="ADAL" clId="{ABC359DA-679C-4E98-8E09-BB5BA0DA048D}" dt="2022-09-02T11:31:37.899" v="6604" actId="26606"/>
          <ac:picMkLst>
            <pc:docMk/>
            <pc:sldMk cId="232499080" sldId="319"/>
            <ac:picMk id="4" creationId="{9011790A-3AA8-4947-9E4B-5F4548EAA790}"/>
          </ac:picMkLst>
        </pc:picChg>
        <pc:picChg chg="add mod ord">
          <ac:chgData name="Fotis Tasioulis" userId="4e00e03d-15c8-4bbc-b310-2bfaccd39ab3" providerId="ADAL" clId="{ABC359DA-679C-4E98-8E09-BB5BA0DA048D}" dt="2022-09-02T11:31:37.899" v="6604" actId="26606"/>
          <ac:picMkLst>
            <pc:docMk/>
            <pc:sldMk cId="232499080" sldId="319"/>
            <ac:picMk id="7" creationId="{DF83CBCA-20C6-48DB-A49E-95CC524C41FB}"/>
          </ac:picMkLst>
        </pc:picChg>
        <pc:picChg chg="add mod ord">
          <ac:chgData name="Fotis Tasioulis" userId="4e00e03d-15c8-4bbc-b310-2bfaccd39ab3" providerId="ADAL" clId="{ABC359DA-679C-4E98-8E09-BB5BA0DA048D}" dt="2022-09-02T11:31:37.899" v="6604" actId="26606"/>
          <ac:picMkLst>
            <pc:docMk/>
            <pc:sldMk cId="232499080" sldId="319"/>
            <ac:picMk id="10" creationId="{08D9D5DB-DDC5-40B9-BEF2-DDF8BCC1489C}"/>
          </ac:picMkLst>
        </pc:picChg>
      </pc:sldChg>
      <pc:sldChg chg="addSp delSp modSp mod setBg">
        <pc:chgData name="Fotis Tasioulis" userId="4e00e03d-15c8-4bbc-b310-2bfaccd39ab3" providerId="ADAL" clId="{ABC359DA-679C-4E98-8E09-BB5BA0DA048D}" dt="2022-09-02T11:32:34.487" v="6612" actId="14100"/>
        <pc:sldMkLst>
          <pc:docMk/>
          <pc:sldMk cId="3645034231" sldId="320"/>
        </pc:sldMkLst>
        <pc:spChg chg="mod ord">
          <ac:chgData name="Fotis Tasioulis" userId="4e00e03d-15c8-4bbc-b310-2bfaccd39ab3" providerId="ADAL" clId="{ABC359DA-679C-4E98-8E09-BB5BA0DA048D}" dt="2022-09-02T11:32:29.751" v="6611" actId="26606"/>
          <ac:spMkLst>
            <pc:docMk/>
            <pc:sldMk cId="3645034231" sldId="320"/>
            <ac:spMk id="4" creationId="{336C985E-BCEF-DD49-BB47-C4649A79F0D8}"/>
          </ac:spMkLst>
        </pc:spChg>
        <pc:spChg chg="del">
          <ac:chgData name="Fotis Tasioulis" userId="4e00e03d-15c8-4bbc-b310-2bfaccd39ab3" providerId="ADAL" clId="{ABC359DA-679C-4E98-8E09-BB5BA0DA048D}" dt="2022-09-02T10:53:32.238" v="6034" actId="478"/>
          <ac:spMkLst>
            <pc:docMk/>
            <pc:sldMk cId="3645034231" sldId="320"/>
            <ac:spMk id="5" creationId="{1B07C49E-AFFC-EC46-8930-E4D428F5F943}"/>
          </ac:spMkLst>
        </pc:spChg>
        <pc:spChg chg="add mod">
          <ac:chgData name="Fotis Tasioulis" userId="4e00e03d-15c8-4bbc-b310-2bfaccd39ab3" providerId="ADAL" clId="{ABC359DA-679C-4E98-8E09-BB5BA0DA048D}" dt="2022-09-02T11:32:29.751" v="6611" actId="26606"/>
          <ac:spMkLst>
            <pc:docMk/>
            <pc:sldMk cId="3645034231" sldId="320"/>
            <ac:spMk id="7" creationId="{83316142-6099-448F-9F5A-FB068FCD1CB2}"/>
          </ac:spMkLst>
        </pc:spChg>
        <pc:spChg chg="mod">
          <ac:chgData name="Fotis Tasioulis" userId="4e00e03d-15c8-4bbc-b310-2bfaccd39ab3" providerId="ADAL" clId="{ABC359DA-679C-4E98-8E09-BB5BA0DA048D}" dt="2022-09-02T11:32:29.751" v="6611" actId="26606"/>
          <ac:spMkLst>
            <pc:docMk/>
            <pc:sldMk cId="3645034231" sldId="320"/>
            <ac:spMk id="9" creationId="{533106AC-60D7-46AE-8E64-7B84ABDBD099}"/>
          </ac:spMkLst>
        </pc:spChg>
        <pc:spChg chg="add">
          <ac:chgData name="Fotis Tasioulis" userId="4e00e03d-15c8-4bbc-b310-2bfaccd39ab3" providerId="ADAL" clId="{ABC359DA-679C-4E98-8E09-BB5BA0DA048D}" dt="2022-09-02T11:32:29.751" v="6611" actId="26606"/>
          <ac:spMkLst>
            <pc:docMk/>
            <pc:sldMk cId="3645034231" sldId="320"/>
            <ac:spMk id="14" creationId="{2B566528-1B12-4246-9431-5C2D7D081168}"/>
          </ac:spMkLst>
        </pc:spChg>
        <pc:grpChg chg="add">
          <ac:chgData name="Fotis Tasioulis" userId="4e00e03d-15c8-4bbc-b310-2bfaccd39ab3" providerId="ADAL" clId="{ABC359DA-679C-4E98-8E09-BB5BA0DA048D}" dt="2022-09-02T11:32:29.751" v="6611" actId="26606"/>
          <ac:grpSpMkLst>
            <pc:docMk/>
            <pc:sldMk cId="3645034231" sldId="320"/>
            <ac:grpSpMk id="16" creationId="{828A5161-06F1-46CF-8AD7-844680A59E13}"/>
          </ac:grpSpMkLst>
        </pc:grpChg>
        <pc:grpChg chg="add">
          <ac:chgData name="Fotis Tasioulis" userId="4e00e03d-15c8-4bbc-b310-2bfaccd39ab3" providerId="ADAL" clId="{ABC359DA-679C-4E98-8E09-BB5BA0DA048D}" dt="2022-09-02T11:32:29.751" v="6611" actId="26606"/>
          <ac:grpSpMkLst>
            <pc:docMk/>
            <pc:sldMk cId="3645034231" sldId="320"/>
            <ac:grpSpMk id="20" creationId="{5995D10D-E9C9-47DB-AE7E-801FEF38F5C9}"/>
          </ac:grpSpMkLst>
        </pc:grpChg>
        <pc:picChg chg="add mod ord">
          <ac:chgData name="Fotis Tasioulis" userId="4e00e03d-15c8-4bbc-b310-2bfaccd39ab3" providerId="ADAL" clId="{ABC359DA-679C-4E98-8E09-BB5BA0DA048D}" dt="2022-09-02T11:32:34.487" v="6612" actId="14100"/>
          <ac:picMkLst>
            <pc:docMk/>
            <pc:sldMk cId="3645034231" sldId="320"/>
            <ac:picMk id="3" creationId="{00067D1D-DF0A-4C7B-9F73-A12A544A8241}"/>
          </ac:picMkLst>
        </pc:picChg>
      </pc:sldChg>
      <pc:sldChg chg="del">
        <pc:chgData name="Fotis Tasioulis" userId="4e00e03d-15c8-4bbc-b310-2bfaccd39ab3" providerId="ADAL" clId="{ABC359DA-679C-4E98-8E09-BB5BA0DA048D}" dt="2022-09-02T10:31:25.407" v="5695" actId="47"/>
        <pc:sldMkLst>
          <pc:docMk/>
          <pc:sldMk cId="733461713" sldId="321"/>
        </pc:sldMkLst>
      </pc:sldChg>
      <pc:sldChg chg="del">
        <pc:chgData name="Fotis Tasioulis" userId="4e00e03d-15c8-4bbc-b310-2bfaccd39ab3" providerId="ADAL" clId="{ABC359DA-679C-4E98-8E09-BB5BA0DA048D}" dt="2022-09-02T10:31:15.323" v="5692" actId="47"/>
        <pc:sldMkLst>
          <pc:docMk/>
          <pc:sldMk cId="700132931" sldId="322"/>
        </pc:sldMkLst>
      </pc:sldChg>
      <pc:sldChg chg="del">
        <pc:chgData name="Fotis Tasioulis" userId="4e00e03d-15c8-4bbc-b310-2bfaccd39ab3" providerId="ADAL" clId="{ABC359DA-679C-4E98-8E09-BB5BA0DA048D}" dt="2022-09-02T10:31:17.440" v="5693" actId="47"/>
        <pc:sldMkLst>
          <pc:docMk/>
          <pc:sldMk cId="1866160706" sldId="323"/>
        </pc:sldMkLst>
      </pc:sldChg>
      <pc:sldChg chg="del">
        <pc:chgData name="Fotis Tasioulis" userId="4e00e03d-15c8-4bbc-b310-2bfaccd39ab3" providerId="ADAL" clId="{ABC359DA-679C-4E98-8E09-BB5BA0DA048D}" dt="2022-09-02T10:31:20.742" v="5694" actId="47"/>
        <pc:sldMkLst>
          <pc:docMk/>
          <pc:sldMk cId="252359608" sldId="324"/>
        </pc:sldMkLst>
      </pc:sldChg>
      <pc:sldChg chg="modSp mod">
        <pc:chgData name="Fotis Tasioulis" userId="4e00e03d-15c8-4bbc-b310-2bfaccd39ab3" providerId="ADAL" clId="{ABC359DA-679C-4E98-8E09-BB5BA0DA048D}" dt="2022-09-07T13:17:15.719" v="6657" actId="20577"/>
        <pc:sldMkLst>
          <pc:docMk/>
          <pc:sldMk cId="1277611629" sldId="327"/>
        </pc:sldMkLst>
        <pc:spChg chg="mod">
          <ac:chgData name="Fotis Tasioulis" userId="4e00e03d-15c8-4bbc-b310-2bfaccd39ab3" providerId="ADAL" clId="{ABC359DA-679C-4E98-8E09-BB5BA0DA048D}" dt="2022-09-07T13:17:15.719" v="6657" actId="20577"/>
          <ac:spMkLst>
            <pc:docMk/>
            <pc:sldMk cId="1277611629" sldId="327"/>
            <ac:spMk id="6" creationId="{2C36AF9D-A911-994B-90EA-013D4CDA5604}"/>
          </ac:spMkLst>
        </pc:spChg>
      </pc:sldChg>
      <pc:sldChg chg="addSp delSp modSp mod setBg">
        <pc:chgData name="Fotis Tasioulis" userId="4e00e03d-15c8-4bbc-b310-2bfaccd39ab3" providerId="ADAL" clId="{ABC359DA-679C-4E98-8E09-BB5BA0DA048D}" dt="2022-09-02T11:13:05.815" v="6418" actId="26606"/>
        <pc:sldMkLst>
          <pc:docMk/>
          <pc:sldMk cId="724038033" sldId="330"/>
        </pc:sldMkLst>
        <pc:spChg chg="mod ord">
          <ac:chgData name="Fotis Tasioulis" userId="4e00e03d-15c8-4bbc-b310-2bfaccd39ab3" providerId="ADAL" clId="{ABC359DA-679C-4E98-8E09-BB5BA0DA048D}" dt="2022-09-02T11:13:05.815" v="6418" actId="26606"/>
          <ac:spMkLst>
            <pc:docMk/>
            <pc:sldMk cId="724038033" sldId="330"/>
            <ac:spMk id="4" creationId="{E2403FD9-22AB-4833-9FE0-E1E67C96862D}"/>
          </ac:spMkLst>
        </pc:spChg>
        <pc:spChg chg="add del mod ord">
          <ac:chgData name="Fotis Tasioulis" userId="4e00e03d-15c8-4bbc-b310-2bfaccd39ab3" providerId="ADAL" clId="{ABC359DA-679C-4E98-8E09-BB5BA0DA048D}" dt="2022-09-02T11:13:05.815" v="6418" actId="26606"/>
          <ac:spMkLst>
            <pc:docMk/>
            <pc:sldMk cId="724038033" sldId="330"/>
            <ac:spMk id="10" creationId="{79EF1473-3ADD-43F1-A495-57AAB7FD902F}"/>
          </ac:spMkLst>
        </pc:spChg>
        <pc:spChg chg="mod">
          <ac:chgData name="Fotis Tasioulis" userId="4e00e03d-15c8-4bbc-b310-2bfaccd39ab3" providerId="ADAL" clId="{ABC359DA-679C-4E98-8E09-BB5BA0DA048D}" dt="2022-09-02T11:13:05.815" v="6418" actId="26606"/>
          <ac:spMkLst>
            <pc:docMk/>
            <pc:sldMk cId="724038033" sldId="330"/>
            <ac:spMk id="19" creationId="{6CA66F18-AF00-434A-AB3C-61097BEAE5FA}"/>
          </ac:spMkLst>
        </pc:spChg>
        <pc:spChg chg="add del">
          <ac:chgData name="Fotis Tasioulis" userId="4e00e03d-15c8-4bbc-b310-2bfaccd39ab3" providerId="ADAL" clId="{ABC359DA-679C-4E98-8E09-BB5BA0DA048D}" dt="2022-09-02T11:12:48.348" v="6403" actId="26606"/>
          <ac:spMkLst>
            <pc:docMk/>
            <pc:sldMk cId="724038033" sldId="330"/>
            <ac:spMk id="24" creationId="{2B566528-1B12-4246-9431-5C2D7D081168}"/>
          </ac:spMkLst>
        </pc:spChg>
        <pc:spChg chg="add del">
          <ac:chgData name="Fotis Tasioulis" userId="4e00e03d-15c8-4bbc-b310-2bfaccd39ab3" providerId="ADAL" clId="{ABC359DA-679C-4E98-8E09-BB5BA0DA048D}" dt="2022-09-02T11:12:48.348" v="6403" actId="26606"/>
          <ac:spMkLst>
            <pc:docMk/>
            <pc:sldMk cId="724038033" sldId="330"/>
            <ac:spMk id="26" creationId="{2E80C965-DB6D-4F81-9E9E-B027384D0BD6}"/>
          </ac:spMkLst>
        </pc:spChg>
        <pc:spChg chg="add del">
          <ac:chgData name="Fotis Tasioulis" userId="4e00e03d-15c8-4bbc-b310-2bfaccd39ab3" providerId="ADAL" clId="{ABC359DA-679C-4E98-8E09-BB5BA0DA048D}" dt="2022-09-02T11:12:48.348" v="6403" actId="26606"/>
          <ac:spMkLst>
            <pc:docMk/>
            <pc:sldMk cId="724038033" sldId="330"/>
            <ac:spMk id="28" creationId="{A580F890-B085-4E95-96AA-55AEBEC5CE6E}"/>
          </ac:spMkLst>
        </pc:spChg>
        <pc:spChg chg="add del">
          <ac:chgData name="Fotis Tasioulis" userId="4e00e03d-15c8-4bbc-b310-2bfaccd39ab3" providerId="ADAL" clId="{ABC359DA-679C-4E98-8E09-BB5BA0DA048D}" dt="2022-09-02T11:13:05.800" v="6417" actId="26606"/>
          <ac:spMkLst>
            <pc:docMk/>
            <pc:sldMk cId="724038033" sldId="330"/>
            <ac:spMk id="29" creationId="{907EF6B7-1338-4443-8C46-6A318D952DFD}"/>
          </ac:spMkLst>
        </pc:spChg>
        <pc:spChg chg="add del">
          <ac:chgData name="Fotis Tasioulis" userId="4e00e03d-15c8-4bbc-b310-2bfaccd39ab3" providerId="ADAL" clId="{ABC359DA-679C-4E98-8E09-BB5BA0DA048D}" dt="2022-09-02T11:12:48.348" v="6403" actId="26606"/>
          <ac:spMkLst>
            <pc:docMk/>
            <pc:sldMk cId="724038033" sldId="330"/>
            <ac:spMk id="30" creationId="{D3F51FEB-38FB-4F6C-9F7B-2F2AFAB65463}"/>
          </ac:spMkLst>
        </pc:spChg>
        <pc:spChg chg="add del">
          <ac:chgData name="Fotis Tasioulis" userId="4e00e03d-15c8-4bbc-b310-2bfaccd39ab3" providerId="ADAL" clId="{ABC359DA-679C-4E98-8E09-BB5BA0DA048D}" dt="2022-09-02T11:13:05.800" v="6417" actId="26606"/>
          <ac:spMkLst>
            <pc:docMk/>
            <pc:sldMk cId="724038033" sldId="330"/>
            <ac:spMk id="31" creationId="{DAAE4CDD-124C-4DCF-9584-B6033B545DD5}"/>
          </ac:spMkLst>
        </pc:spChg>
        <pc:spChg chg="add del">
          <ac:chgData name="Fotis Tasioulis" userId="4e00e03d-15c8-4bbc-b310-2bfaccd39ab3" providerId="ADAL" clId="{ABC359DA-679C-4E98-8E09-BB5BA0DA048D}" dt="2022-09-02T11:12:48.348" v="6403" actId="26606"/>
          <ac:spMkLst>
            <pc:docMk/>
            <pc:sldMk cId="724038033" sldId="330"/>
            <ac:spMk id="32" creationId="{1E547BA6-BAE0-43BB-A7CA-60F69CE252F0}"/>
          </ac:spMkLst>
        </pc:spChg>
        <pc:spChg chg="add del">
          <ac:chgData name="Fotis Tasioulis" userId="4e00e03d-15c8-4bbc-b310-2bfaccd39ab3" providerId="ADAL" clId="{ABC359DA-679C-4E98-8E09-BB5BA0DA048D}" dt="2022-09-02T11:13:05.800" v="6417" actId="26606"/>
          <ac:spMkLst>
            <pc:docMk/>
            <pc:sldMk cId="724038033" sldId="330"/>
            <ac:spMk id="33" creationId="{081E4A58-353D-44AE-B2FC-2A74E2E400F7}"/>
          </ac:spMkLst>
        </pc:spChg>
        <pc:spChg chg="add del">
          <ac:chgData name="Fotis Tasioulis" userId="4e00e03d-15c8-4bbc-b310-2bfaccd39ab3" providerId="ADAL" clId="{ABC359DA-679C-4E98-8E09-BB5BA0DA048D}" dt="2022-09-02T11:12:49.744" v="6405" actId="26606"/>
          <ac:spMkLst>
            <pc:docMk/>
            <pc:sldMk cId="724038033" sldId="330"/>
            <ac:spMk id="34" creationId="{907EF6B7-1338-4443-8C46-6A318D952DFD}"/>
          </ac:spMkLst>
        </pc:spChg>
        <pc:spChg chg="add del">
          <ac:chgData name="Fotis Tasioulis" userId="4e00e03d-15c8-4bbc-b310-2bfaccd39ab3" providerId="ADAL" clId="{ABC359DA-679C-4E98-8E09-BB5BA0DA048D}" dt="2022-09-02T11:12:49.744" v="6405" actId="26606"/>
          <ac:spMkLst>
            <pc:docMk/>
            <pc:sldMk cId="724038033" sldId="330"/>
            <ac:spMk id="35" creationId="{DAAE4CDD-124C-4DCF-9584-B6033B545DD5}"/>
          </ac:spMkLst>
        </pc:spChg>
        <pc:spChg chg="add del">
          <ac:chgData name="Fotis Tasioulis" userId="4e00e03d-15c8-4bbc-b310-2bfaccd39ab3" providerId="ADAL" clId="{ABC359DA-679C-4E98-8E09-BB5BA0DA048D}" dt="2022-09-02T11:12:49.744" v="6405" actId="26606"/>
          <ac:spMkLst>
            <pc:docMk/>
            <pc:sldMk cId="724038033" sldId="330"/>
            <ac:spMk id="36" creationId="{081E4A58-353D-44AE-B2FC-2A74E2E400F7}"/>
          </ac:spMkLst>
        </pc:spChg>
        <pc:spChg chg="add del">
          <ac:chgData name="Fotis Tasioulis" userId="4e00e03d-15c8-4bbc-b310-2bfaccd39ab3" providerId="ADAL" clId="{ABC359DA-679C-4E98-8E09-BB5BA0DA048D}" dt="2022-09-02T11:13:05.800" v="6417" actId="26606"/>
          <ac:spMkLst>
            <pc:docMk/>
            <pc:sldMk cId="724038033" sldId="330"/>
            <ac:spMk id="37" creationId="{79EF1473-3ADD-43F1-A495-57AAB7FD902F}"/>
          </ac:spMkLst>
        </pc:spChg>
        <pc:spChg chg="add del">
          <ac:chgData name="Fotis Tasioulis" userId="4e00e03d-15c8-4bbc-b310-2bfaccd39ab3" providerId="ADAL" clId="{ABC359DA-679C-4E98-8E09-BB5BA0DA048D}" dt="2022-09-02T11:12:50.964" v="6407" actId="26606"/>
          <ac:spMkLst>
            <pc:docMk/>
            <pc:sldMk cId="724038033" sldId="330"/>
            <ac:spMk id="38" creationId="{09588DA8-065E-4F6F-8EFD-43104AB2E0CF}"/>
          </ac:spMkLst>
        </pc:spChg>
        <pc:spChg chg="add del">
          <ac:chgData name="Fotis Tasioulis" userId="4e00e03d-15c8-4bbc-b310-2bfaccd39ab3" providerId="ADAL" clId="{ABC359DA-679C-4E98-8E09-BB5BA0DA048D}" dt="2022-09-02T11:12:50.964" v="6407" actId="26606"/>
          <ac:spMkLst>
            <pc:docMk/>
            <pc:sldMk cId="724038033" sldId="330"/>
            <ac:spMk id="39" creationId="{C4285719-470E-454C-AF62-8323075F1F5B}"/>
          </ac:spMkLst>
        </pc:spChg>
        <pc:spChg chg="add del">
          <ac:chgData name="Fotis Tasioulis" userId="4e00e03d-15c8-4bbc-b310-2bfaccd39ab3" providerId="ADAL" clId="{ABC359DA-679C-4E98-8E09-BB5BA0DA048D}" dt="2022-09-02T11:12:50.964" v="6407" actId="26606"/>
          <ac:spMkLst>
            <pc:docMk/>
            <pc:sldMk cId="724038033" sldId="330"/>
            <ac:spMk id="40" creationId="{CD9FE4EF-C4D8-49A0-B2FF-81D8DB7D8A24}"/>
          </ac:spMkLst>
        </pc:spChg>
        <pc:spChg chg="add del">
          <ac:chgData name="Fotis Tasioulis" userId="4e00e03d-15c8-4bbc-b310-2bfaccd39ab3" providerId="ADAL" clId="{ABC359DA-679C-4E98-8E09-BB5BA0DA048D}" dt="2022-09-02T11:12:50.964" v="6407" actId="26606"/>
          <ac:spMkLst>
            <pc:docMk/>
            <pc:sldMk cId="724038033" sldId="330"/>
            <ac:spMk id="41" creationId="{4300840D-0A0B-4512-BACA-B439D5B9C57C}"/>
          </ac:spMkLst>
        </pc:spChg>
        <pc:spChg chg="add del">
          <ac:chgData name="Fotis Tasioulis" userId="4e00e03d-15c8-4bbc-b310-2bfaccd39ab3" providerId="ADAL" clId="{ABC359DA-679C-4E98-8E09-BB5BA0DA048D}" dt="2022-09-02T11:12:50.964" v="6407" actId="26606"/>
          <ac:spMkLst>
            <pc:docMk/>
            <pc:sldMk cId="724038033" sldId="330"/>
            <ac:spMk id="42" creationId="{D2B78728-A580-49A7-84F9-6EF6F583ADE0}"/>
          </ac:spMkLst>
        </pc:spChg>
        <pc:spChg chg="add del">
          <ac:chgData name="Fotis Tasioulis" userId="4e00e03d-15c8-4bbc-b310-2bfaccd39ab3" providerId="ADAL" clId="{ABC359DA-679C-4E98-8E09-BB5BA0DA048D}" dt="2022-09-02T11:12:50.964" v="6407" actId="26606"/>
          <ac:spMkLst>
            <pc:docMk/>
            <pc:sldMk cId="724038033" sldId="330"/>
            <ac:spMk id="43" creationId="{38FAA1A1-D861-433F-88FA-1E9D6FD31D11}"/>
          </ac:spMkLst>
        </pc:spChg>
        <pc:spChg chg="add del">
          <ac:chgData name="Fotis Tasioulis" userId="4e00e03d-15c8-4bbc-b310-2bfaccd39ab3" providerId="ADAL" clId="{ABC359DA-679C-4E98-8E09-BB5BA0DA048D}" dt="2022-09-02T11:12:50.964" v="6407" actId="26606"/>
          <ac:spMkLst>
            <pc:docMk/>
            <pc:sldMk cId="724038033" sldId="330"/>
            <ac:spMk id="44" creationId="{8D71EDA1-87BF-4D5D-AB79-F346FD19278A}"/>
          </ac:spMkLst>
        </pc:spChg>
        <pc:spChg chg="add">
          <ac:chgData name="Fotis Tasioulis" userId="4e00e03d-15c8-4bbc-b310-2bfaccd39ab3" providerId="ADAL" clId="{ABC359DA-679C-4E98-8E09-BB5BA0DA048D}" dt="2022-09-02T11:13:05.815" v="6418" actId="26606"/>
          <ac:spMkLst>
            <pc:docMk/>
            <pc:sldMk cId="724038033" sldId="330"/>
            <ac:spMk id="45" creationId="{2B566528-1B12-4246-9431-5C2D7D081168}"/>
          </ac:spMkLst>
        </pc:spChg>
        <pc:spChg chg="add">
          <ac:chgData name="Fotis Tasioulis" userId="4e00e03d-15c8-4bbc-b310-2bfaccd39ab3" providerId="ADAL" clId="{ABC359DA-679C-4E98-8E09-BB5BA0DA048D}" dt="2022-09-02T11:13:05.815" v="6418" actId="26606"/>
          <ac:spMkLst>
            <pc:docMk/>
            <pc:sldMk cId="724038033" sldId="330"/>
            <ac:spMk id="46" creationId="{79EF1473-3ADD-43F1-A495-57AAB7FD902F}"/>
          </ac:spMkLst>
        </pc:spChg>
        <pc:spChg chg="add">
          <ac:chgData name="Fotis Tasioulis" userId="4e00e03d-15c8-4bbc-b310-2bfaccd39ab3" providerId="ADAL" clId="{ABC359DA-679C-4E98-8E09-BB5BA0DA048D}" dt="2022-09-02T11:13:05.815" v="6418" actId="26606"/>
          <ac:spMkLst>
            <pc:docMk/>
            <pc:sldMk cId="724038033" sldId="330"/>
            <ac:spMk id="47" creationId="{2E80C965-DB6D-4F81-9E9E-B027384D0BD6}"/>
          </ac:spMkLst>
        </pc:spChg>
        <pc:spChg chg="add">
          <ac:chgData name="Fotis Tasioulis" userId="4e00e03d-15c8-4bbc-b310-2bfaccd39ab3" providerId="ADAL" clId="{ABC359DA-679C-4E98-8E09-BB5BA0DA048D}" dt="2022-09-02T11:13:05.815" v="6418" actId="26606"/>
          <ac:spMkLst>
            <pc:docMk/>
            <pc:sldMk cId="724038033" sldId="330"/>
            <ac:spMk id="48" creationId="{A580F890-B085-4E95-96AA-55AEBEC5CE6E}"/>
          </ac:spMkLst>
        </pc:spChg>
        <pc:spChg chg="add">
          <ac:chgData name="Fotis Tasioulis" userId="4e00e03d-15c8-4bbc-b310-2bfaccd39ab3" providerId="ADAL" clId="{ABC359DA-679C-4E98-8E09-BB5BA0DA048D}" dt="2022-09-02T11:13:05.815" v="6418" actId="26606"/>
          <ac:spMkLst>
            <pc:docMk/>
            <pc:sldMk cId="724038033" sldId="330"/>
            <ac:spMk id="49" creationId="{D3F51FEB-38FB-4F6C-9F7B-2F2AFAB65463}"/>
          </ac:spMkLst>
        </pc:spChg>
        <pc:spChg chg="add">
          <ac:chgData name="Fotis Tasioulis" userId="4e00e03d-15c8-4bbc-b310-2bfaccd39ab3" providerId="ADAL" clId="{ABC359DA-679C-4E98-8E09-BB5BA0DA048D}" dt="2022-09-02T11:13:05.815" v="6418" actId="26606"/>
          <ac:spMkLst>
            <pc:docMk/>
            <pc:sldMk cId="724038033" sldId="330"/>
            <ac:spMk id="50" creationId="{1E547BA6-BAE0-43BB-A7CA-60F69CE252F0}"/>
          </ac:spMkLst>
        </pc:spChg>
        <pc:graphicFrameChg chg="add del">
          <ac:chgData name="Fotis Tasioulis" userId="4e00e03d-15c8-4bbc-b310-2bfaccd39ab3" providerId="ADAL" clId="{ABC359DA-679C-4E98-8E09-BB5BA0DA048D}" dt="2022-09-02T11:12:52.757" v="6409" actId="26606"/>
          <ac:graphicFrameMkLst>
            <pc:docMk/>
            <pc:sldMk cId="724038033" sldId="330"/>
            <ac:graphicFrameMk id="21" creationId="{6E71DFAB-2499-3809-3852-F396B8A18CC3}"/>
          </ac:graphicFrameMkLst>
        </pc:graphicFrameChg>
        <pc:graphicFrameChg chg="add del">
          <ac:chgData name="Fotis Tasioulis" userId="4e00e03d-15c8-4bbc-b310-2bfaccd39ab3" providerId="ADAL" clId="{ABC359DA-679C-4E98-8E09-BB5BA0DA048D}" dt="2022-09-02T11:12:56.307" v="6411" actId="26606"/>
          <ac:graphicFrameMkLst>
            <pc:docMk/>
            <pc:sldMk cId="724038033" sldId="330"/>
            <ac:graphicFrameMk id="23" creationId="{688AA329-5053-822C-5DAB-5F458F1F542D}"/>
          </ac:graphicFrameMkLst>
        </pc:graphicFrameChg>
        <pc:graphicFrameChg chg="add del">
          <ac:chgData name="Fotis Tasioulis" userId="4e00e03d-15c8-4bbc-b310-2bfaccd39ab3" providerId="ADAL" clId="{ABC359DA-679C-4E98-8E09-BB5BA0DA048D}" dt="2022-09-02T11:12:57.997" v="6413" actId="26606"/>
          <ac:graphicFrameMkLst>
            <pc:docMk/>
            <pc:sldMk cId="724038033" sldId="330"/>
            <ac:graphicFrameMk id="25" creationId="{3D2F37BD-4EE6-0F32-4E1C-AD7346114B11}"/>
          </ac:graphicFrameMkLst>
        </pc:graphicFrameChg>
        <pc:graphicFrameChg chg="add del">
          <ac:chgData name="Fotis Tasioulis" userId="4e00e03d-15c8-4bbc-b310-2bfaccd39ab3" providerId="ADAL" clId="{ABC359DA-679C-4E98-8E09-BB5BA0DA048D}" dt="2022-09-02T11:13:04.126" v="6415" actId="26606"/>
          <ac:graphicFrameMkLst>
            <pc:docMk/>
            <pc:sldMk cId="724038033" sldId="330"/>
            <ac:graphicFrameMk id="27" creationId="{6E71DFAB-2499-3809-3852-F396B8A18CC3}"/>
          </ac:graphicFrameMkLst>
        </pc:graphicFrameChg>
      </pc:sldChg>
      <pc:sldChg chg="addSp delSp modSp mod setBg">
        <pc:chgData name="Fotis Tasioulis" userId="4e00e03d-15c8-4bbc-b310-2bfaccd39ab3" providerId="ADAL" clId="{ABC359DA-679C-4E98-8E09-BB5BA0DA048D}" dt="2022-09-02T11:13:35.564" v="6423" actId="26606"/>
        <pc:sldMkLst>
          <pc:docMk/>
          <pc:sldMk cId="1980221439" sldId="331"/>
        </pc:sldMkLst>
        <pc:spChg chg="mod ord">
          <ac:chgData name="Fotis Tasioulis" userId="4e00e03d-15c8-4bbc-b310-2bfaccd39ab3" providerId="ADAL" clId="{ABC359DA-679C-4E98-8E09-BB5BA0DA048D}" dt="2022-09-02T11:13:35.564" v="6423" actId="26606"/>
          <ac:spMkLst>
            <pc:docMk/>
            <pc:sldMk cId="1980221439" sldId="331"/>
            <ac:spMk id="4" creationId="{E2403FD9-22AB-4833-9FE0-E1E67C96862D}"/>
          </ac:spMkLst>
        </pc:spChg>
        <pc:spChg chg="add del mod">
          <ac:chgData name="Fotis Tasioulis" userId="4e00e03d-15c8-4bbc-b310-2bfaccd39ab3" providerId="ADAL" clId="{ABC359DA-679C-4E98-8E09-BB5BA0DA048D}" dt="2022-09-02T11:13:35.564" v="6423" actId="26606"/>
          <ac:spMkLst>
            <pc:docMk/>
            <pc:sldMk cId="1980221439" sldId="331"/>
            <ac:spMk id="10" creationId="{79EF1473-3ADD-43F1-A495-57AAB7FD902F}"/>
          </ac:spMkLst>
        </pc:spChg>
        <pc:spChg chg="mod">
          <ac:chgData name="Fotis Tasioulis" userId="4e00e03d-15c8-4bbc-b310-2bfaccd39ab3" providerId="ADAL" clId="{ABC359DA-679C-4E98-8E09-BB5BA0DA048D}" dt="2022-09-02T11:13:35.564" v="6423" actId="26606"/>
          <ac:spMkLst>
            <pc:docMk/>
            <pc:sldMk cId="1980221439" sldId="331"/>
            <ac:spMk id="19" creationId="{6CA66F18-AF00-434A-AB3C-61097BEAE5FA}"/>
          </ac:spMkLst>
        </pc:spChg>
        <pc:spChg chg="add del">
          <ac:chgData name="Fotis Tasioulis" userId="4e00e03d-15c8-4bbc-b310-2bfaccd39ab3" providerId="ADAL" clId="{ABC359DA-679C-4E98-8E09-BB5BA0DA048D}" dt="2022-09-02T11:13:35.521" v="6422" actId="26606"/>
          <ac:spMkLst>
            <pc:docMk/>
            <pc:sldMk cId="1980221439" sldId="331"/>
            <ac:spMk id="24" creationId="{46D6306C-ED4F-4AAE-B4A5-EEA6AFAD726E}"/>
          </ac:spMkLst>
        </pc:spChg>
        <pc:spChg chg="add del">
          <ac:chgData name="Fotis Tasioulis" userId="4e00e03d-15c8-4bbc-b310-2bfaccd39ab3" providerId="ADAL" clId="{ABC359DA-679C-4E98-8E09-BB5BA0DA048D}" dt="2022-09-02T11:13:32.842" v="6420" actId="26606"/>
          <ac:spMkLst>
            <pc:docMk/>
            <pc:sldMk cId="1980221439" sldId="331"/>
            <ac:spMk id="25" creationId="{2B566528-1B12-4246-9431-5C2D7D081168}"/>
          </ac:spMkLst>
        </pc:spChg>
        <pc:spChg chg="add del">
          <ac:chgData name="Fotis Tasioulis" userId="4e00e03d-15c8-4bbc-b310-2bfaccd39ab3" providerId="ADAL" clId="{ABC359DA-679C-4E98-8E09-BB5BA0DA048D}" dt="2022-09-02T11:13:35.521" v="6422" actId="26606"/>
          <ac:spMkLst>
            <pc:docMk/>
            <pc:sldMk cId="1980221439" sldId="331"/>
            <ac:spMk id="26" creationId="{0EC5361D-F897-4856-B945-0455A365EB24}"/>
          </ac:spMkLst>
        </pc:spChg>
        <pc:spChg chg="add del">
          <ac:chgData name="Fotis Tasioulis" userId="4e00e03d-15c8-4bbc-b310-2bfaccd39ab3" providerId="ADAL" clId="{ABC359DA-679C-4E98-8E09-BB5BA0DA048D}" dt="2022-09-02T11:13:32.842" v="6420" actId="26606"/>
          <ac:spMkLst>
            <pc:docMk/>
            <pc:sldMk cId="1980221439" sldId="331"/>
            <ac:spMk id="27" creationId="{2E80C965-DB6D-4F81-9E9E-B027384D0BD6}"/>
          </ac:spMkLst>
        </pc:spChg>
        <pc:spChg chg="add del">
          <ac:chgData name="Fotis Tasioulis" userId="4e00e03d-15c8-4bbc-b310-2bfaccd39ab3" providerId="ADAL" clId="{ABC359DA-679C-4E98-8E09-BB5BA0DA048D}" dt="2022-09-02T11:13:35.521" v="6422" actId="26606"/>
          <ac:spMkLst>
            <pc:docMk/>
            <pc:sldMk cId="1980221439" sldId="331"/>
            <ac:spMk id="28" creationId="{4508C0C5-2268-42B5-B3C8-4D0899E05F8C}"/>
          </ac:spMkLst>
        </pc:spChg>
        <pc:spChg chg="add del">
          <ac:chgData name="Fotis Tasioulis" userId="4e00e03d-15c8-4bbc-b310-2bfaccd39ab3" providerId="ADAL" clId="{ABC359DA-679C-4E98-8E09-BB5BA0DA048D}" dt="2022-09-02T11:13:32.842" v="6420" actId="26606"/>
          <ac:spMkLst>
            <pc:docMk/>
            <pc:sldMk cId="1980221439" sldId="331"/>
            <ac:spMk id="29" creationId="{A580F890-B085-4E95-96AA-55AEBEC5CE6E}"/>
          </ac:spMkLst>
        </pc:spChg>
        <pc:spChg chg="add del">
          <ac:chgData name="Fotis Tasioulis" userId="4e00e03d-15c8-4bbc-b310-2bfaccd39ab3" providerId="ADAL" clId="{ABC359DA-679C-4E98-8E09-BB5BA0DA048D}" dt="2022-09-02T11:13:35.521" v="6422" actId="26606"/>
          <ac:spMkLst>
            <pc:docMk/>
            <pc:sldMk cId="1980221439" sldId="331"/>
            <ac:spMk id="30" creationId="{141ACBDB-38F8-4B34-8183-BD95B4E55A62}"/>
          </ac:spMkLst>
        </pc:spChg>
        <pc:spChg chg="add del">
          <ac:chgData name="Fotis Tasioulis" userId="4e00e03d-15c8-4bbc-b310-2bfaccd39ab3" providerId="ADAL" clId="{ABC359DA-679C-4E98-8E09-BB5BA0DA048D}" dt="2022-09-02T11:13:32.842" v="6420" actId="26606"/>
          <ac:spMkLst>
            <pc:docMk/>
            <pc:sldMk cId="1980221439" sldId="331"/>
            <ac:spMk id="31" creationId="{D3F51FEB-38FB-4F6C-9F7B-2F2AFAB65463}"/>
          </ac:spMkLst>
        </pc:spChg>
        <pc:spChg chg="add del">
          <ac:chgData name="Fotis Tasioulis" userId="4e00e03d-15c8-4bbc-b310-2bfaccd39ab3" providerId="ADAL" clId="{ABC359DA-679C-4E98-8E09-BB5BA0DA048D}" dt="2022-09-02T11:13:35.521" v="6422" actId="26606"/>
          <ac:spMkLst>
            <pc:docMk/>
            <pc:sldMk cId="1980221439" sldId="331"/>
            <ac:spMk id="32" creationId="{DE00DB52-3455-4E2F-867B-A6D0516E175B}"/>
          </ac:spMkLst>
        </pc:spChg>
        <pc:spChg chg="add del">
          <ac:chgData name="Fotis Tasioulis" userId="4e00e03d-15c8-4bbc-b310-2bfaccd39ab3" providerId="ADAL" clId="{ABC359DA-679C-4E98-8E09-BB5BA0DA048D}" dt="2022-09-02T11:13:32.842" v="6420" actId="26606"/>
          <ac:spMkLst>
            <pc:docMk/>
            <pc:sldMk cId="1980221439" sldId="331"/>
            <ac:spMk id="33" creationId="{1E547BA6-BAE0-43BB-A7CA-60F69CE252F0}"/>
          </ac:spMkLst>
        </pc:spChg>
        <pc:spChg chg="add del">
          <ac:chgData name="Fotis Tasioulis" userId="4e00e03d-15c8-4bbc-b310-2bfaccd39ab3" providerId="ADAL" clId="{ABC359DA-679C-4E98-8E09-BB5BA0DA048D}" dt="2022-09-02T11:13:35.521" v="6422" actId="26606"/>
          <ac:spMkLst>
            <pc:docMk/>
            <pc:sldMk cId="1980221439" sldId="331"/>
            <ac:spMk id="34" creationId="{9E914C83-E0D8-4953-92D5-169D28CB43AE}"/>
          </ac:spMkLst>
        </pc:spChg>
        <pc:spChg chg="add del">
          <ac:chgData name="Fotis Tasioulis" userId="4e00e03d-15c8-4bbc-b310-2bfaccd39ab3" providerId="ADAL" clId="{ABC359DA-679C-4E98-8E09-BB5BA0DA048D}" dt="2022-09-02T11:13:35.521" v="6422" actId="26606"/>
          <ac:spMkLst>
            <pc:docMk/>
            <pc:sldMk cId="1980221439" sldId="331"/>
            <ac:spMk id="35" creationId="{79EF1473-3ADD-43F1-A495-57AAB7FD902F}"/>
          </ac:spMkLst>
        </pc:spChg>
        <pc:spChg chg="add del">
          <ac:chgData name="Fotis Tasioulis" userId="4e00e03d-15c8-4bbc-b310-2bfaccd39ab3" providerId="ADAL" clId="{ABC359DA-679C-4E98-8E09-BB5BA0DA048D}" dt="2022-09-02T11:13:35.521" v="6422" actId="26606"/>
          <ac:spMkLst>
            <pc:docMk/>
            <pc:sldMk cId="1980221439" sldId="331"/>
            <ac:spMk id="36" creationId="{3512E083-F550-46AF-8490-767ECFD00CB7}"/>
          </ac:spMkLst>
        </pc:spChg>
        <pc:spChg chg="add">
          <ac:chgData name="Fotis Tasioulis" userId="4e00e03d-15c8-4bbc-b310-2bfaccd39ab3" providerId="ADAL" clId="{ABC359DA-679C-4E98-8E09-BB5BA0DA048D}" dt="2022-09-02T11:13:35.564" v="6423" actId="26606"/>
          <ac:spMkLst>
            <pc:docMk/>
            <pc:sldMk cId="1980221439" sldId="331"/>
            <ac:spMk id="38" creationId="{2B566528-1B12-4246-9431-5C2D7D081168}"/>
          </ac:spMkLst>
        </pc:spChg>
        <pc:spChg chg="add">
          <ac:chgData name="Fotis Tasioulis" userId="4e00e03d-15c8-4bbc-b310-2bfaccd39ab3" providerId="ADAL" clId="{ABC359DA-679C-4E98-8E09-BB5BA0DA048D}" dt="2022-09-02T11:13:35.564" v="6423" actId="26606"/>
          <ac:spMkLst>
            <pc:docMk/>
            <pc:sldMk cId="1980221439" sldId="331"/>
            <ac:spMk id="39" creationId="{2E80C965-DB6D-4F81-9E9E-B027384D0BD6}"/>
          </ac:spMkLst>
        </pc:spChg>
        <pc:spChg chg="add">
          <ac:chgData name="Fotis Tasioulis" userId="4e00e03d-15c8-4bbc-b310-2bfaccd39ab3" providerId="ADAL" clId="{ABC359DA-679C-4E98-8E09-BB5BA0DA048D}" dt="2022-09-02T11:13:35.564" v="6423" actId="26606"/>
          <ac:spMkLst>
            <pc:docMk/>
            <pc:sldMk cId="1980221439" sldId="331"/>
            <ac:spMk id="40" creationId="{A580F890-B085-4E95-96AA-55AEBEC5CE6E}"/>
          </ac:spMkLst>
        </pc:spChg>
        <pc:spChg chg="add">
          <ac:chgData name="Fotis Tasioulis" userId="4e00e03d-15c8-4bbc-b310-2bfaccd39ab3" providerId="ADAL" clId="{ABC359DA-679C-4E98-8E09-BB5BA0DA048D}" dt="2022-09-02T11:13:35.564" v="6423" actId="26606"/>
          <ac:spMkLst>
            <pc:docMk/>
            <pc:sldMk cId="1980221439" sldId="331"/>
            <ac:spMk id="41" creationId="{D3F51FEB-38FB-4F6C-9F7B-2F2AFAB65463}"/>
          </ac:spMkLst>
        </pc:spChg>
        <pc:spChg chg="add">
          <ac:chgData name="Fotis Tasioulis" userId="4e00e03d-15c8-4bbc-b310-2bfaccd39ab3" providerId="ADAL" clId="{ABC359DA-679C-4E98-8E09-BB5BA0DA048D}" dt="2022-09-02T11:13:35.564" v="6423" actId="26606"/>
          <ac:spMkLst>
            <pc:docMk/>
            <pc:sldMk cId="1980221439" sldId="331"/>
            <ac:spMk id="42" creationId="{1E547BA6-BAE0-43BB-A7CA-60F69CE252F0}"/>
          </ac:spMkLst>
        </pc:spChg>
        <pc:graphicFrameChg chg="add del">
          <ac:chgData name="Fotis Tasioulis" userId="4e00e03d-15c8-4bbc-b310-2bfaccd39ab3" providerId="ADAL" clId="{ABC359DA-679C-4E98-8E09-BB5BA0DA048D}" dt="2022-09-02T11:13:32.842" v="6420" actId="26606"/>
          <ac:graphicFrameMkLst>
            <pc:docMk/>
            <pc:sldMk cId="1980221439" sldId="331"/>
            <ac:graphicFrameMk id="21" creationId="{C5980628-9C95-B123-6E27-F40AEB20F2B1}"/>
          </ac:graphicFrameMkLst>
        </pc:graphicFrameChg>
        <pc:graphicFrameChg chg="add">
          <ac:chgData name="Fotis Tasioulis" userId="4e00e03d-15c8-4bbc-b310-2bfaccd39ab3" providerId="ADAL" clId="{ABC359DA-679C-4E98-8E09-BB5BA0DA048D}" dt="2022-09-02T11:13:35.564" v="6423" actId="26606"/>
          <ac:graphicFrameMkLst>
            <pc:docMk/>
            <pc:sldMk cId="1980221439" sldId="331"/>
            <ac:graphicFrameMk id="43" creationId="{C5980628-9C95-B123-6E27-F40AEB20F2B1}"/>
          </ac:graphicFrameMkLst>
        </pc:graphicFrameChg>
      </pc:sldChg>
      <pc:sldChg chg="addSp delSp modSp mod setBg">
        <pc:chgData name="Fotis Tasioulis" userId="4e00e03d-15c8-4bbc-b310-2bfaccd39ab3" providerId="ADAL" clId="{ABC359DA-679C-4E98-8E09-BB5BA0DA048D}" dt="2022-09-02T11:14:20.741" v="6426" actId="1076"/>
        <pc:sldMkLst>
          <pc:docMk/>
          <pc:sldMk cId="2560061391" sldId="332"/>
        </pc:sldMkLst>
        <pc:spChg chg="mod ord">
          <ac:chgData name="Fotis Tasioulis" userId="4e00e03d-15c8-4bbc-b310-2bfaccd39ab3" providerId="ADAL" clId="{ABC359DA-679C-4E98-8E09-BB5BA0DA048D}" dt="2022-09-02T11:13:54.941" v="6424" actId="26606"/>
          <ac:spMkLst>
            <pc:docMk/>
            <pc:sldMk cId="2560061391" sldId="332"/>
            <ac:spMk id="4" creationId="{E2403FD9-22AB-4833-9FE0-E1E67C96862D}"/>
          </ac:spMkLst>
        </pc:spChg>
        <pc:spChg chg="del mod">
          <ac:chgData name="Fotis Tasioulis" userId="4e00e03d-15c8-4bbc-b310-2bfaccd39ab3" providerId="ADAL" clId="{ABC359DA-679C-4E98-8E09-BB5BA0DA048D}" dt="2022-09-02T11:13:54.941" v="6424" actId="26606"/>
          <ac:spMkLst>
            <pc:docMk/>
            <pc:sldMk cId="2560061391" sldId="332"/>
            <ac:spMk id="5" creationId="{8E999A1B-8752-489F-A63B-EA2F60186B52}"/>
          </ac:spMkLst>
        </pc:spChg>
        <pc:spChg chg="mod">
          <ac:chgData name="Fotis Tasioulis" userId="4e00e03d-15c8-4bbc-b310-2bfaccd39ab3" providerId="ADAL" clId="{ABC359DA-679C-4E98-8E09-BB5BA0DA048D}" dt="2022-09-02T11:14:20.741" v="6426" actId="1076"/>
          <ac:spMkLst>
            <pc:docMk/>
            <pc:sldMk cId="2560061391" sldId="332"/>
            <ac:spMk id="19" creationId="{6CA66F18-AF00-434A-AB3C-61097BEAE5FA}"/>
          </ac:spMkLst>
        </pc:spChg>
        <pc:spChg chg="add">
          <ac:chgData name="Fotis Tasioulis" userId="4e00e03d-15c8-4bbc-b310-2bfaccd39ab3" providerId="ADAL" clId="{ABC359DA-679C-4E98-8E09-BB5BA0DA048D}" dt="2022-09-02T11:13:54.941" v="6424" actId="26606"/>
          <ac:spMkLst>
            <pc:docMk/>
            <pc:sldMk cId="2560061391" sldId="332"/>
            <ac:spMk id="25" creationId="{2B566528-1B12-4246-9431-5C2D7D081168}"/>
          </ac:spMkLst>
        </pc:spChg>
        <pc:spChg chg="add">
          <ac:chgData name="Fotis Tasioulis" userId="4e00e03d-15c8-4bbc-b310-2bfaccd39ab3" providerId="ADAL" clId="{ABC359DA-679C-4E98-8E09-BB5BA0DA048D}" dt="2022-09-02T11:13:54.941" v="6424" actId="26606"/>
          <ac:spMkLst>
            <pc:docMk/>
            <pc:sldMk cId="2560061391" sldId="332"/>
            <ac:spMk id="27" creationId="{2E80C965-DB6D-4F81-9E9E-B027384D0BD6}"/>
          </ac:spMkLst>
        </pc:spChg>
        <pc:spChg chg="add">
          <ac:chgData name="Fotis Tasioulis" userId="4e00e03d-15c8-4bbc-b310-2bfaccd39ab3" providerId="ADAL" clId="{ABC359DA-679C-4E98-8E09-BB5BA0DA048D}" dt="2022-09-02T11:13:54.941" v="6424" actId="26606"/>
          <ac:spMkLst>
            <pc:docMk/>
            <pc:sldMk cId="2560061391" sldId="332"/>
            <ac:spMk id="29" creationId="{A580F890-B085-4E95-96AA-55AEBEC5CE6E}"/>
          </ac:spMkLst>
        </pc:spChg>
        <pc:spChg chg="add">
          <ac:chgData name="Fotis Tasioulis" userId="4e00e03d-15c8-4bbc-b310-2bfaccd39ab3" providerId="ADAL" clId="{ABC359DA-679C-4E98-8E09-BB5BA0DA048D}" dt="2022-09-02T11:13:54.941" v="6424" actId="26606"/>
          <ac:spMkLst>
            <pc:docMk/>
            <pc:sldMk cId="2560061391" sldId="332"/>
            <ac:spMk id="31" creationId="{D3F51FEB-38FB-4F6C-9F7B-2F2AFAB65463}"/>
          </ac:spMkLst>
        </pc:spChg>
        <pc:spChg chg="add">
          <ac:chgData name="Fotis Tasioulis" userId="4e00e03d-15c8-4bbc-b310-2bfaccd39ab3" providerId="ADAL" clId="{ABC359DA-679C-4E98-8E09-BB5BA0DA048D}" dt="2022-09-02T11:13:54.941" v="6424" actId="26606"/>
          <ac:spMkLst>
            <pc:docMk/>
            <pc:sldMk cId="2560061391" sldId="332"/>
            <ac:spMk id="33" creationId="{1E547BA6-BAE0-43BB-A7CA-60F69CE252F0}"/>
          </ac:spMkLst>
        </pc:spChg>
        <pc:graphicFrameChg chg="add mod">
          <ac:chgData name="Fotis Tasioulis" userId="4e00e03d-15c8-4bbc-b310-2bfaccd39ab3" providerId="ADAL" clId="{ABC359DA-679C-4E98-8E09-BB5BA0DA048D}" dt="2022-09-02T11:14:18.567" v="6425" actId="1076"/>
          <ac:graphicFrameMkLst>
            <pc:docMk/>
            <pc:sldMk cId="2560061391" sldId="332"/>
            <ac:graphicFrameMk id="21" creationId="{9E82E554-3382-CB65-C00F-CE6712B2C87F}"/>
          </ac:graphicFrameMkLst>
        </pc:graphicFrameChg>
      </pc:sldChg>
    </pc:docChg>
  </pc:docChgLst>
  <pc:docChgLst>
    <pc:chgData name="Fotis Tasioulis" userId="4e00e03d-15c8-4bbc-b310-2bfaccd39ab3" providerId="ADAL" clId="{A4CE2645-ADC7-4B7F-98BD-A2D3E000C2EF}"/>
    <pc:docChg chg="modSld">
      <pc:chgData name="Fotis Tasioulis" userId="4e00e03d-15c8-4bbc-b310-2bfaccd39ab3" providerId="ADAL" clId="{A4CE2645-ADC7-4B7F-98BD-A2D3E000C2EF}" dt="2022-10-05T09:54:25.635" v="9" actId="20577"/>
      <pc:docMkLst>
        <pc:docMk/>
      </pc:docMkLst>
      <pc:sldChg chg="modSp mod">
        <pc:chgData name="Fotis Tasioulis" userId="4e00e03d-15c8-4bbc-b310-2bfaccd39ab3" providerId="ADAL" clId="{A4CE2645-ADC7-4B7F-98BD-A2D3E000C2EF}" dt="2022-10-05T09:54:25.635" v="9" actId="20577"/>
        <pc:sldMkLst>
          <pc:docMk/>
          <pc:sldMk cId="1277611629" sldId="327"/>
        </pc:sldMkLst>
        <pc:spChg chg="mod">
          <ac:chgData name="Fotis Tasioulis" userId="4e00e03d-15c8-4bbc-b310-2bfaccd39ab3" providerId="ADAL" clId="{A4CE2645-ADC7-4B7F-98BD-A2D3E000C2EF}" dt="2022-10-05T09:54:25.635" v="9" actId="20577"/>
          <ac:spMkLst>
            <pc:docMk/>
            <pc:sldMk cId="1277611629" sldId="327"/>
            <ac:spMk id="6" creationId="{2C36AF9D-A911-994B-90EA-013D4CDA5604}"/>
          </ac:spMkLst>
        </pc:spChg>
      </pc:sldChg>
    </pc:docChg>
  </pc:docChgLst>
  <pc:docChgLst>
    <pc:chgData name="Fotis Tasioulis" userId="4e00e03d-15c8-4bbc-b310-2bfaccd39ab3" providerId="ADAL" clId="{3574E3C6-A62C-423F-97C4-7517F35319E8}"/>
    <pc:docChg chg="custSel modSld">
      <pc:chgData name="Fotis Tasioulis" userId="4e00e03d-15c8-4bbc-b310-2bfaccd39ab3" providerId="ADAL" clId="{3574E3C6-A62C-423F-97C4-7517F35319E8}" dt="2022-12-06T10:00:03.792" v="18" actId="27636"/>
      <pc:docMkLst>
        <pc:docMk/>
      </pc:docMkLst>
      <pc:sldChg chg="modSp mod">
        <pc:chgData name="Fotis Tasioulis" userId="4e00e03d-15c8-4bbc-b310-2bfaccd39ab3" providerId="ADAL" clId="{3574E3C6-A62C-423F-97C4-7517F35319E8}" dt="2022-12-06T09:59:58.420" v="16" actId="255"/>
        <pc:sldMkLst>
          <pc:docMk/>
          <pc:sldMk cId="2987552906" sldId="264"/>
        </pc:sldMkLst>
        <pc:spChg chg="mod">
          <ac:chgData name="Fotis Tasioulis" userId="4e00e03d-15c8-4bbc-b310-2bfaccd39ab3" providerId="ADAL" clId="{3574E3C6-A62C-423F-97C4-7517F35319E8}" dt="2022-12-06T09:59:58.420" v="16" actId="255"/>
          <ac:spMkLst>
            <pc:docMk/>
            <pc:sldMk cId="2987552906" sldId="264"/>
            <ac:spMk id="5" creationId="{1B07C49E-AFFC-EC46-8930-E4D428F5F943}"/>
          </ac:spMkLst>
        </pc:spChg>
      </pc:sldChg>
      <pc:sldChg chg="modSp mod">
        <pc:chgData name="Fotis Tasioulis" userId="4e00e03d-15c8-4bbc-b310-2bfaccd39ab3" providerId="ADAL" clId="{3574E3C6-A62C-423F-97C4-7517F35319E8}" dt="2022-12-06T10:00:03.792" v="18" actId="27636"/>
        <pc:sldMkLst>
          <pc:docMk/>
          <pc:sldMk cId="779971636" sldId="266"/>
        </pc:sldMkLst>
        <pc:spChg chg="mod">
          <ac:chgData name="Fotis Tasioulis" userId="4e00e03d-15c8-4bbc-b310-2bfaccd39ab3" providerId="ADAL" clId="{3574E3C6-A62C-423F-97C4-7517F35319E8}" dt="2022-12-06T10:00:03.792" v="18" actId="27636"/>
          <ac:spMkLst>
            <pc:docMk/>
            <pc:sldMk cId="779971636" sldId="266"/>
            <ac:spMk id="6" creationId="{2A4E70FF-8AA3-4D4E-8874-69ECCB595BA5}"/>
          </ac:spMkLst>
        </pc:spChg>
      </pc:sldChg>
      <pc:sldChg chg="modSp mod">
        <pc:chgData name="Fotis Tasioulis" userId="4e00e03d-15c8-4bbc-b310-2bfaccd39ab3" providerId="ADAL" clId="{3574E3C6-A62C-423F-97C4-7517F35319E8}" dt="2022-12-06T09:59:45.134" v="14" actId="255"/>
        <pc:sldMkLst>
          <pc:docMk/>
          <pc:sldMk cId="280316088" sldId="299"/>
        </pc:sldMkLst>
        <pc:spChg chg="mod">
          <ac:chgData name="Fotis Tasioulis" userId="4e00e03d-15c8-4bbc-b310-2bfaccd39ab3" providerId="ADAL" clId="{3574E3C6-A62C-423F-97C4-7517F35319E8}" dt="2022-12-06T09:59:45.134" v="14" actId="255"/>
          <ac:spMkLst>
            <pc:docMk/>
            <pc:sldMk cId="280316088" sldId="299"/>
            <ac:spMk id="3" creationId="{AB0AB2AC-B7E6-6849-9AE9-697369407F8F}"/>
          </ac:spMkLst>
        </pc:spChg>
      </pc:sldChg>
      <pc:sldChg chg="modSp mod">
        <pc:chgData name="Fotis Tasioulis" userId="4e00e03d-15c8-4bbc-b310-2bfaccd39ab3" providerId="ADAL" clId="{3574E3C6-A62C-423F-97C4-7517F35319E8}" dt="2022-12-06T09:59:52.534" v="15" actId="255"/>
        <pc:sldMkLst>
          <pc:docMk/>
          <pc:sldMk cId="1385553969" sldId="302"/>
        </pc:sldMkLst>
        <pc:spChg chg="mod">
          <ac:chgData name="Fotis Tasioulis" userId="4e00e03d-15c8-4bbc-b310-2bfaccd39ab3" providerId="ADAL" clId="{3574E3C6-A62C-423F-97C4-7517F35319E8}" dt="2022-12-06T09:59:52.534" v="15" actId="255"/>
          <ac:spMkLst>
            <pc:docMk/>
            <pc:sldMk cId="1385553969" sldId="302"/>
            <ac:spMk id="3" creationId="{AB0AB2AC-B7E6-6849-9AE9-697369407F8F}"/>
          </ac:spMkLst>
        </pc:spChg>
      </pc:sldChg>
      <pc:sldChg chg="modSp mod">
        <pc:chgData name="Fotis Tasioulis" userId="4e00e03d-15c8-4bbc-b310-2bfaccd39ab3" providerId="ADAL" clId="{3574E3C6-A62C-423F-97C4-7517F35319E8}" dt="2022-12-06T09:50:57.386" v="9" actId="20577"/>
        <pc:sldMkLst>
          <pc:docMk/>
          <pc:sldMk cId="1277611629" sldId="327"/>
        </pc:sldMkLst>
        <pc:spChg chg="mod">
          <ac:chgData name="Fotis Tasioulis" userId="4e00e03d-15c8-4bbc-b310-2bfaccd39ab3" providerId="ADAL" clId="{3574E3C6-A62C-423F-97C4-7517F35319E8}" dt="2022-12-06T09:50:57.386" v="9" actId="20577"/>
          <ac:spMkLst>
            <pc:docMk/>
            <pc:sldMk cId="1277611629" sldId="327"/>
            <ac:spMk id="6" creationId="{2C36AF9D-A911-994B-90EA-013D4CDA5604}"/>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ata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hyperlink" Target="https://github.com/ftasioulis/Data-Science-Capstone-Project/blob/439136a95fe460e97393aec299ca073e9ad795e2/SpaceX-Launch%20Sites%20Locations%20Analysis%20with%20Folium.ipynb" TargetMode="Externa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6.svg"/></Relationships>
</file>

<file path=ppt/diagrams/_rels/data4.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26.svg"/><Relationship Id="rId3" Type="http://schemas.openxmlformats.org/officeDocument/2006/relationships/image" Target="../media/image28.svg"/><Relationship Id="rId7" Type="http://schemas.openxmlformats.org/officeDocument/2006/relationships/image" Target="../media/image32.svg"/><Relationship Id="rId12"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hyperlink" Target="https://github.com/ftasioulis/Data-Science-Capstone-Project/blob/c973957e9ec36d402d45c8d72cbe1eff9ff3a2d1/SpaxeX-Predictive%20Analysis%20(Classification).ipynb" TargetMode="Externa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sv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 Id="rId9" Type="http://schemas.openxmlformats.org/officeDocument/2006/relationships/hyperlink" Target="https://github.com/ftasioulis/Data-Science-Capstone-Project/blob/439136a95fe460e97393aec299ca073e9ad795e2/SpaceX-Launch%20Sites%20Locations%20Analysis%20with%20Folium.ipynb" TargetMode="External"/></Relationships>
</file>

<file path=ppt/diagrams/_rels/drawing4.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hyperlink" Target="https://github.com/ftasioulis/Data-Science-Capstone-Project/blob/c973957e9ec36d402d45c8d72cbe1eff9ff3a2d1/SpaxeX-Predictive%20Analysis%20(Classification).ipynb" TargetMode="External"/><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26.sv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11" Type="http://schemas.openxmlformats.org/officeDocument/2006/relationships/image" Target="../media/image25.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D195CB-DA73-40B9-ACE2-82E81DCEEDDA}" type="doc">
      <dgm:prSet loTypeId="urn:microsoft.com/office/officeart/2018/2/layout/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2F979E10-7FB5-452F-9732-603E69EA228B}">
      <dgm:prSet/>
      <dgm:spPr/>
      <dgm:t>
        <a:bodyPr/>
        <a:lstStyle/>
        <a:p>
          <a:pPr>
            <a:defRPr b="1"/>
          </a:pPr>
          <a:r>
            <a:rPr lang="en-US"/>
            <a:t>Summary of methodologies</a:t>
          </a:r>
        </a:p>
      </dgm:t>
    </dgm:pt>
    <dgm:pt modelId="{3943FBF3-7DB6-4AD9-BDA7-401CF71EEBF9}" type="parTrans" cxnId="{AD2D77D8-3B9A-4697-AA15-16D834056468}">
      <dgm:prSet/>
      <dgm:spPr/>
      <dgm:t>
        <a:bodyPr/>
        <a:lstStyle/>
        <a:p>
          <a:endParaRPr lang="en-US"/>
        </a:p>
      </dgm:t>
    </dgm:pt>
    <dgm:pt modelId="{906EF3C0-9C6E-4D1F-8984-5B7E7CA797DC}" type="sibTrans" cxnId="{AD2D77D8-3B9A-4697-AA15-16D834056468}">
      <dgm:prSet/>
      <dgm:spPr/>
      <dgm:t>
        <a:bodyPr/>
        <a:lstStyle/>
        <a:p>
          <a:endParaRPr lang="en-US"/>
        </a:p>
      </dgm:t>
    </dgm:pt>
    <dgm:pt modelId="{F7314496-7B9F-464D-A5CE-B9774CF58261}">
      <dgm:prSet/>
      <dgm:spPr/>
      <dgm:t>
        <a:bodyPr/>
        <a:lstStyle/>
        <a:p>
          <a:r>
            <a:rPr lang="en-US"/>
            <a:t>Data Collection through API</a:t>
          </a:r>
        </a:p>
      </dgm:t>
    </dgm:pt>
    <dgm:pt modelId="{36743188-78E0-4584-A834-AD1A95611100}" type="parTrans" cxnId="{60DDC657-2C99-43EE-9414-69C4374FABCD}">
      <dgm:prSet/>
      <dgm:spPr/>
      <dgm:t>
        <a:bodyPr/>
        <a:lstStyle/>
        <a:p>
          <a:endParaRPr lang="en-US"/>
        </a:p>
      </dgm:t>
    </dgm:pt>
    <dgm:pt modelId="{F45E381D-5D3F-4C9A-9FC8-0036A5AEAF2F}" type="sibTrans" cxnId="{60DDC657-2C99-43EE-9414-69C4374FABCD}">
      <dgm:prSet/>
      <dgm:spPr/>
      <dgm:t>
        <a:bodyPr/>
        <a:lstStyle/>
        <a:p>
          <a:endParaRPr lang="en-US"/>
        </a:p>
      </dgm:t>
    </dgm:pt>
    <dgm:pt modelId="{5E35F335-C45E-4B2E-9446-B090E42C3739}">
      <dgm:prSet/>
      <dgm:spPr/>
      <dgm:t>
        <a:bodyPr/>
        <a:lstStyle/>
        <a:p>
          <a:r>
            <a:rPr lang="en-US" dirty="0"/>
            <a:t>Data Collection with Web Scraping</a:t>
          </a:r>
        </a:p>
      </dgm:t>
    </dgm:pt>
    <dgm:pt modelId="{462672C5-96C2-4D0C-924B-6840572EC21C}" type="parTrans" cxnId="{DA3CAFF5-F955-412A-9858-42E9B8F2CCDB}">
      <dgm:prSet/>
      <dgm:spPr/>
      <dgm:t>
        <a:bodyPr/>
        <a:lstStyle/>
        <a:p>
          <a:endParaRPr lang="en-US"/>
        </a:p>
      </dgm:t>
    </dgm:pt>
    <dgm:pt modelId="{5E82B36B-B996-4CCA-9361-96BAD9B2109A}" type="sibTrans" cxnId="{DA3CAFF5-F955-412A-9858-42E9B8F2CCDB}">
      <dgm:prSet/>
      <dgm:spPr/>
      <dgm:t>
        <a:bodyPr/>
        <a:lstStyle/>
        <a:p>
          <a:endParaRPr lang="en-US"/>
        </a:p>
      </dgm:t>
    </dgm:pt>
    <dgm:pt modelId="{7B0B850B-9386-4130-B445-F159EEB14DCA}">
      <dgm:prSet/>
      <dgm:spPr/>
      <dgm:t>
        <a:bodyPr/>
        <a:lstStyle/>
        <a:p>
          <a:r>
            <a:rPr lang="en-US"/>
            <a:t>Data Wrangling</a:t>
          </a:r>
        </a:p>
      </dgm:t>
    </dgm:pt>
    <dgm:pt modelId="{973A97E2-C2A1-41FE-9F77-B5C3D5151B70}" type="parTrans" cxnId="{25BFD16E-60F7-47E9-8DC0-3B9D134E39A1}">
      <dgm:prSet/>
      <dgm:spPr/>
      <dgm:t>
        <a:bodyPr/>
        <a:lstStyle/>
        <a:p>
          <a:endParaRPr lang="en-US"/>
        </a:p>
      </dgm:t>
    </dgm:pt>
    <dgm:pt modelId="{AF001668-A30A-4DDB-A9EA-3BA05F37BD32}" type="sibTrans" cxnId="{25BFD16E-60F7-47E9-8DC0-3B9D134E39A1}">
      <dgm:prSet/>
      <dgm:spPr/>
      <dgm:t>
        <a:bodyPr/>
        <a:lstStyle/>
        <a:p>
          <a:endParaRPr lang="en-US"/>
        </a:p>
      </dgm:t>
    </dgm:pt>
    <dgm:pt modelId="{D1F9778E-F9FE-45E2-B344-0CA4E5D8305D}">
      <dgm:prSet/>
      <dgm:spPr/>
      <dgm:t>
        <a:bodyPr/>
        <a:lstStyle/>
        <a:p>
          <a:r>
            <a:rPr lang="en-US"/>
            <a:t>Exploratory Data Analysis with SQL</a:t>
          </a:r>
        </a:p>
      </dgm:t>
    </dgm:pt>
    <dgm:pt modelId="{AC56C5EE-F705-41A2-B34D-4524D939B47B}" type="parTrans" cxnId="{22DB0167-9532-4162-974D-EB8A62017E65}">
      <dgm:prSet/>
      <dgm:spPr/>
      <dgm:t>
        <a:bodyPr/>
        <a:lstStyle/>
        <a:p>
          <a:endParaRPr lang="en-US"/>
        </a:p>
      </dgm:t>
    </dgm:pt>
    <dgm:pt modelId="{EB09E29B-277E-4F6C-BB9A-5D278AAE9E5F}" type="sibTrans" cxnId="{22DB0167-9532-4162-974D-EB8A62017E65}">
      <dgm:prSet/>
      <dgm:spPr/>
      <dgm:t>
        <a:bodyPr/>
        <a:lstStyle/>
        <a:p>
          <a:endParaRPr lang="en-US"/>
        </a:p>
      </dgm:t>
    </dgm:pt>
    <dgm:pt modelId="{BB18357B-DF44-4345-9AEE-6234BCD31622}">
      <dgm:prSet/>
      <dgm:spPr/>
      <dgm:t>
        <a:bodyPr/>
        <a:lstStyle/>
        <a:p>
          <a:r>
            <a:rPr lang="en-US"/>
            <a:t>Exploratory Data Analysis with Data Visualization</a:t>
          </a:r>
        </a:p>
      </dgm:t>
    </dgm:pt>
    <dgm:pt modelId="{19E33891-CAB7-4D2C-8994-FD5E65697751}" type="parTrans" cxnId="{ABA8A6C2-5AD3-4158-8A7B-4B9AE989AB59}">
      <dgm:prSet/>
      <dgm:spPr/>
      <dgm:t>
        <a:bodyPr/>
        <a:lstStyle/>
        <a:p>
          <a:endParaRPr lang="en-US"/>
        </a:p>
      </dgm:t>
    </dgm:pt>
    <dgm:pt modelId="{C3473D47-5AC4-48D3-A7AB-EA61AB3A8DA3}" type="sibTrans" cxnId="{ABA8A6C2-5AD3-4158-8A7B-4B9AE989AB59}">
      <dgm:prSet/>
      <dgm:spPr/>
      <dgm:t>
        <a:bodyPr/>
        <a:lstStyle/>
        <a:p>
          <a:endParaRPr lang="en-US"/>
        </a:p>
      </dgm:t>
    </dgm:pt>
    <dgm:pt modelId="{041061EE-299F-4A9B-BA86-7F73F678AD77}">
      <dgm:prSet/>
      <dgm:spPr/>
      <dgm:t>
        <a:bodyPr/>
        <a:lstStyle/>
        <a:p>
          <a:r>
            <a:rPr lang="en-US"/>
            <a:t>Interactive Visual Analytics with Folium</a:t>
          </a:r>
        </a:p>
      </dgm:t>
    </dgm:pt>
    <dgm:pt modelId="{6D3FFCFB-E240-4534-86E0-7FC5148477D0}" type="parTrans" cxnId="{007C194A-BF59-438D-BA35-472B0670F7F8}">
      <dgm:prSet/>
      <dgm:spPr/>
      <dgm:t>
        <a:bodyPr/>
        <a:lstStyle/>
        <a:p>
          <a:endParaRPr lang="en-US"/>
        </a:p>
      </dgm:t>
    </dgm:pt>
    <dgm:pt modelId="{29F9CDC0-8C4D-4549-8E6E-BDFF2F19B2DE}" type="sibTrans" cxnId="{007C194A-BF59-438D-BA35-472B0670F7F8}">
      <dgm:prSet/>
      <dgm:spPr/>
      <dgm:t>
        <a:bodyPr/>
        <a:lstStyle/>
        <a:p>
          <a:endParaRPr lang="en-US"/>
        </a:p>
      </dgm:t>
    </dgm:pt>
    <dgm:pt modelId="{3794EF26-3236-4B5B-B42C-384A5E18F33E}">
      <dgm:prSet/>
      <dgm:spPr/>
      <dgm:t>
        <a:bodyPr/>
        <a:lstStyle/>
        <a:p>
          <a:r>
            <a:rPr lang="en-US"/>
            <a:t>Machine Learning Prediction</a:t>
          </a:r>
        </a:p>
      </dgm:t>
    </dgm:pt>
    <dgm:pt modelId="{18700719-D039-4EBB-8D25-BC3FD09DF2BA}" type="parTrans" cxnId="{D6AF2BE6-F82F-4B03-B28C-061F85E66A0C}">
      <dgm:prSet/>
      <dgm:spPr/>
      <dgm:t>
        <a:bodyPr/>
        <a:lstStyle/>
        <a:p>
          <a:endParaRPr lang="en-US"/>
        </a:p>
      </dgm:t>
    </dgm:pt>
    <dgm:pt modelId="{978C8D43-E098-4BE5-B2F1-D5E1F2B9305C}" type="sibTrans" cxnId="{D6AF2BE6-F82F-4B03-B28C-061F85E66A0C}">
      <dgm:prSet/>
      <dgm:spPr/>
      <dgm:t>
        <a:bodyPr/>
        <a:lstStyle/>
        <a:p>
          <a:endParaRPr lang="en-US"/>
        </a:p>
      </dgm:t>
    </dgm:pt>
    <dgm:pt modelId="{C32C8E98-C7A1-4CCD-BDF2-2AB44FE4CB8E}">
      <dgm:prSet/>
      <dgm:spPr/>
      <dgm:t>
        <a:bodyPr/>
        <a:lstStyle/>
        <a:p>
          <a:pPr>
            <a:defRPr b="1"/>
          </a:pPr>
          <a:r>
            <a:rPr lang="en-US"/>
            <a:t>Summary of all results</a:t>
          </a:r>
        </a:p>
      </dgm:t>
    </dgm:pt>
    <dgm:pt modelId="{3AC9A59F-058E-442E-A4F4-641DF39902AC}" type="parTrans" cxnId="{5CC2A006-752E-4234-8D6D-B692CACEF5F3}">
      <dgm:prSet/>
      <dgm:spPr/>
      <dgm:t>
        <a:bodyPr/>
        <a:lstStyle/>
        <a:p>
          <a:endParaRPr lang="en-US"/>
        </a:p>
      </dgm:t>
    </dgm:pt>
    <dgm:pt modelId="{2417A7D1-D427-4A3F-A03D-250F2091B452}" type="sibTrans" cxnId="{5CC2A006-752E-4234-8D6D-B692CACEF5F3}">
      <dgm:prSet/>
      <dgm:spPr/>
      <dgm:t>
        <a:bodyPr/>
        <a:lstStyle/>
        <a:p>
          <a:endParaRPr lang="en-US"/>
        </a:p>
      </dgm:t>
    </dgm:pt>
    <dgm:pt modelId="{28164C97-C9DF-49E5-87A2-60DE5F759420}">
      <dgm:prSet/>
      <dgm:spPr/>
      <dgm:t>
        <a:bodyPr/>
        <a:lstStyle/>
        <a:p>
          <a:r>
            <a:rPr lang="en-US"/>
            <a:t>Exploratory Data Analysis result</a:t>
          </a:r>
        </a:p>
      </dgm:t>
    </dgm:pt>
    <dgm:pt modelId="{8F822E3E-C3BF-4F60-A5B0-495E949FAC7C}" type="parTrans" cxnId="{84382EAC-4E0F-4649-A0AC-1778B65DCE02}">
      <dgm:prSet/>
      <dgm:spPr/>
      <dgm:t>
        <a:bodyPr/>
        <a:lstStyle/>
        <a:p>
          <a:endParaRPr lang="en-US"/>
        </a:p>
      </dgm:t>
    </dgm:pt>
    <dgm:pt modelId="{1BBEFCC3-2104-4DB3-A5EA-66E5605F66B6}" type="sibTrans" cxnId="{84382EAC-4E0F-4649-A0AC-1778B65DCE02}">
      <dgm:prSet/>
      <dgm:spPr/>
      <dgm:t>
        <a:bodyPr/>
        <a:lstStyle/>
        <a:p>
          <a:endParaRPr lang="en-US"/>
        </a:p>
      </dgm:t>
    </dgm:pt>
    <dgm:pt modelId="{62830E4B-8396-4534-8F5B-0A1D0DAD570A}">
      <dgm:prSet/>
      <dgm:spPr/>
      <dgm:t>
        <a:bodyPr/>
        <a:lstStyle/>
        <a:p>
          <a:r>
            <a:rPr lang="en-US"/>
            <a:t>Interactive analytics in screenshots</a:t>
          </a:r>
        </a:p>
      </dgm:t>
    </dgm:pt>
    <dgm:pt modelId="{85383AFA-26BC-4E8F-BB45-292DBBE0E7F9}" type="parTrans" cxnId="{FD95B062-9E6C-4E5C-8327-534CBD25B6D9}">
      <dgm:prSet/>
      <dgm:spPr/>
      <dgm:t>
        <a:bodyPr/>
        <a:lstStyle/>
        <a:p>
          <a:endParaRPr lang="en-US"/>
        </a:p>
      </dgm:t>
    </dgm:pt>
    <dgm:pt modelId="{6B4F7D77-BD9D-4D86-AAD0-3F6DA59FF171}" type="sibTrans" cxnId="{FD95B062-9E6C-4E5C-8327-534CBD25B6D9}">
      <dgm:prSet/>
      <dgm:spPr/>
      <dgm:t>
        <a:bodyPr/>
        <a:lstStyle/>
        <a:p>
          <a:endParaRPr lang="en-US"/>
        </a:p>
      </dgm:t>
    </dgm:pt>
    <dgm:pt modelId="{7BF67B12-6AFA-4CB9-A1CF-4A90F518EDA2}">
      <dgm:prSet/>
      <dgm:spPr/>
      <dgm:t>
        <a:bodyPr/>
        <a:lstStyle/>
        <a:p>
          <a:r>
            <a:rPr lang="en-US"/>
            <a:t>Predictive Analytics result</a:t>
          </a:r>
        </a:p>
      </dgm:t>
    </dgm:pt>
    <dgm:pt modelId="{1607D199-69A0-4D04-968C-6644780CCE88}" type="parTrans" cxnId="{879F165C-D064-4A2C-8614-E8D1750D9BD4}">
      <dgm:prSet/>
      <dgm:spPr/>
      <dgm:t>
        <a:bodyPr/>
        <a:lstStyle/>
        <a:p>
          <a:endParaRPr lang="en-US"/>
        </a:p>
      </dgm:t>
    </dgm:pt>
    <dgm:pt modelId="{8DCD1F9A-FEC0-4077-A2D4-0401DD0657FD}" type="sibTrans" cxnId="{879F165C-D064-4A2C-8614-E8D1750D9BD4}">
      <dgm:prSet/>
      <dgm:spPr/>
      <dgm:t>
        <a:bodyPr/>
        <a:lstStyle/>
        <a:p>
          <a:endParaRPr lang="en-US"/>
        </a:p>
      </dgm:t>
    </dgm:pt>
    <dgm:pt modelId="{6FA32364-2F4F-4E4C-A5FC-758014C12DB6}" type="pres">
      <dgm:prSet presAssocID="{45D195CB-DA73-40B9-ACE2-82E81DCEEDDA}" presName="root" presStyleCnt="0">
        <dgm:presLayoutVars>
          <dgm:dir/>
          <dgm:resizeHandles val="exact"/>
        </dgm:presLayoutVars>
      </dgm:prSet>
      <dgm:spPr/>
    </dgm:pt>
    <dgm:pt modelId="{B45360F3-3421-4523-969D-B73984D800E0}" type="pres">
      <dgm:prSet presAssocID="{2F979E10-7FB5-452F-9732-603E69EA228B}" presName="compNode" presStyleCnt="0"/>
      <dgm:spPr/>
    </dgm:pt>
    <dgm:pt modelId="{E0CF4D3D-11FD-4575-BC57-FC87521A7571}" type="pres">
      <dgm:prSet presAssocID="{2F979E10-7FB5-452F-9732-603E69EA228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3A5DA000-9E8B-49D6-9499-64406B6AAFDA}" type="pres">
      <dgm:prSet presAssocID="{2F979E10-7FB5-452F-9732-603E69EA228B}" presName="iconSpace" presStyleCnt="0"/>
      <dgm:spPr/>
    </dgm:pt>
    <dgm:pt modelId="{6D2380D3-B6CC-4337-BDB4-50DE93433BAF}" type="pres">
      <dgm:prSet presAssocID="{2F979E10-7FB5-452F-9732-603E69EA228B}" presName="parTx" presStyleLbl="revTx" presStyleIdx="0" presStyleCnt="4">
        <dgm:presLayoutVars>
          <dgm:chMax val="0"/>
          <dgm:chPref val="0"/>
        </dgm:presLayoutVars>
      </dgm:prSet>
      <dgm:spPr/>
    </dgm:pt>
    <dgm:pt modelId="{34FFA672-7EE5-4703-AEA4-7A0C69A34465}" type="pres">
      <dgm:prSet presAssocID="{2F979E10-7FB5-452F-9732-603E69EA228B}" presName="txSpace" presStyleCnt="0"/>
      <dgm:spPr/>
    </dgm:pt>
    <dgm:pt modelId="{07348468-56F0-42CB-8FE5-F100BF634291}" type="pres">
      <dgm:prSet presAssocID="{2F979E10-7FB5-452F-9732-603E69EA228B}" presName="desTx" presStyleLbl="revTx" presStyleIdx="1" presStyleCnt="4">
        <dgm:presLayoutVars/>
      </dgm:prSet>
      <dgm:spPr/>
    </dgm:pt>
    <dgm:pt modelId="{1751CDC0-3CEE-4B6C-9E72-0080233D9B64}" type="pres">
      <dgm:prSet presAssocID="{906EF3C0-9C6E-4D1F-8984-5B7E7CA797DC}" presName="sibTrans" presStyleCnt="0"/>
      <dgm:spPr/>
    </dgm:pt>
    <dgm:pt modelId="{3367CCE6-5C97-4A81-92B1-398CF2A65EFF}" type="pres">
      <dgm:prSet presAssocID="{C32C8E98-C7A1-4CCD-BDF2-2AB44FE4CB8E}" presName="compNode" presStyleCnt="0"/>
      <dgm:spPr/>
    </dgm:pt>
    <dgm:pt modelId="{7A1A9426-44A8-4B2C-B991-6896CAF29D19}" type="pres">
      <dgm:prSet presAssocID="{C32C8E98-C7A1-4CCD-BDF2-2AB44FE4CB8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06FA4F6C-E8C2-4128-A227-8985F47DC289}" type="pres">
      <dgm:prSet presAssocID="{C32C8E98-C7A1-4CCD-BDF2-2AB44FE4CB8E}" presName="iconSpace" presStyleCnt="0"/>
      <dgm:spPr/>
    </dgm:pt>
    <dgm:pt modelId="{B8B10512-AEFC-4FFA-AA9D-5F15A0C2F25B}" type="pres">
      <dgm:prSet presAssocID="{C32C8E98-C7A1-4CCD-BDF2-2AB44FE4CB8E}" presName="parTx" presStyleLbl="revTx" presStyleIdx="2" presStyleCnt="4">
        <dgm:presLayoutVars>
          <dgm:chMax val="0"/>
          <dgm:chPref val="0"/>
        </dgm:presLayoutVars>
      </dgm:prSet>
      <dgm:spPr/>
    </dgm:pt>
    <dgm:pt modelId="{5BD7DBB0-2382-4D2A-BD15-0BBBBADFFFD1}" type="pres">
      <dgm:prSet presAssocID="{C32C8E98-C7A1-4CCD-BDF2-2AB44FE4CB8E}" presName="txSpace" presStyleCnt="0"/>
      <dgm:spPr/>
    </dgm:pt>
    <dgm:pt modelId="{7784F0B1-7EBC-4370-8536-7964F1118D64}" type="pres">
      <dgm:prSet presAssocID="{C32C8E98-C7A1-4CCD-BDF2-2AB44FE4CB8E}" presName="desTx" presStyleLbl="revTx" presStyleIdx="3" presStyleCnt="4">
        <dgm:presLayoutVars/>
      </dgm:prSet>
      <dgm:spPr/>
    </dgm:pt>
  </dgm:ptLst>
  <dgm:cxnLst>
    <dgm:cxn modelId="{5CC2A006-752E-4234-8D6D-B692CACEF5F3}" srcId="{45D195CB-DA73-40B9-ACE2-82E81DCEEDDA}" destId="{C32C8E98-C7A1-4CCD-BDF2-2AB44FE4CB8E}" srcOrd="1" destOrd="0" parTransId="{3AC9A59F-058E-442E-A4F4-641DF39902AC}" sibTransId="{2417A7D1-D427-4A3F-A03D-250F2091B452}"/>
    <dgm:cxn modelId="{5B88881D-EDC9-42C0-99C0-0430D6C5223C}" type="presOf" srcId="{F7314496-7B9F-464D-A5CE-B9774CF58261}" destId="{07348468-56F0-42CB-8FE5-F100BF634291}" srcOrd="0" destOrd="0" presId="urn:microsoft.com/office/officeart/2018/2/layout/IconLabelDescriptionList"/>
    <dgm:cxn modelId="{FFDAA231-0071-4E25-AD18-58AD16EE22AC}" type="presOf" srcId="{5E35F335-C45E-4B2E-9446-B090E42C3739}" destId="{07348468-56F0-42CB-8FE5-F100BF634291}" srcOrd="0" destOrd="1" presId="urn:microsoft.com/office/officeart/2018/2/layout/IconLabelDescriptionList"/>
    <dgm:cxn modelId="{3AA0503A-7020-44EC-9A8A-7EA027D10E0D}" type="presOf" srcId="{D1F9778E-F9FE-45E2-B344-0CA4E5D8305D}" destId="{07348468-56F0-42CB-8FE5-F100BF634291}" srcOrd="0" destOrd="3" presId="urn:microsoft.com/office/officeart/2018/2/layout/IconLabelDescriptionList"/>
    <dgm:cxn modelId="{879F165C-D064-4A2C-8614-E8D1750D9BD4}" srcId="{C32C8E98-C7A1-4CCD-BDF2-2AB44FE4CB8E}" destId="{7BF67B12-6AFA-4CB9-A1CF-4A90F518EDA2}" srcOrd="2" destOrd="0" parTransId="{1607D199-69A0-4D04-968C-6644780CCE88}" sibTransId="{8DCD1F9A-FEC0-4077-A2D4-0401DD0657FD}"/>
    <dgm:cxn modelId="{606E6C60-525C-4A38-AA96-44E4D7061BF0}" type="presOf" srcId="{3794EF26-3236-4B5B-B42C-384A5E18F33E}" destId="{07348468-56F0-42CB-8FE5-F100BF634291}" srcOrd="0" destOrd="6" presId="urn:microsoft.com/office/officeart/2018/2/layout/IconLabelDescriptionList"/>
    <dgm:cxn modelId="{FD95B062-9E6C-4E5C-8327-534CBD25B6D9}" srcId="{C32C8E98-C7A1-4CCD-BDF2-2AB44FE4CB8E}" destId="{62830E4B-8396-4534-8F5B-0A1D0DAD570A}" srcOrd="1" destOrd="0" parTransId="{85383AFA-26BC-4E8F-BB45-292DBBE0E7F9}" sibTransId="{6B4F7D77-BD9D-4D86-AAD0-3F6DA59FF171}"/>
    <dgm:cxn modelId="{22DB0167-9532-4162-974D-EB8A62017E65}" srcId="{2F979E10-7FB5-452F-9732-603E69EA228B}" destId="{D1F9778E-F9FE-45E2-B344-0CA4E5D8305D}" srcOrd="3" destOrd="0" parTransId="{AC56C5EE-F705-41A2-B34D-4524D939B47B}" sibTransId="{EB09E29B-277E-4F6C-BB9A-5D278AAE9E5F}"/>
    <dgm:cxn modelId="{007C194A-BF59-438D-BA35-472B0670F7F8}" srcId="{2F979E10-7FB5-452F-9732-603E69EA228B}" destId="{041061EE-299F-4A9B-BA86-7F73F678AD77}" srcOrd="5" destOrd="0" parTransId="{6D3FFCFB-E240-4534-86E0-7FC5148477D0}" sibTransId="{29F9CDC0-8C4D-4549-8E6E-BDFF2F19B2DE}"/>
    <dgm:cxn modelId="{25BFD16E-60F7-47E9-8DC0-3B9D134E39A1}" srcId="{2F979E10-7FB5-452F-9732-603E69EA228B}" destId="{7B0B850B-9386-4130-B445-F159EEB14DCA}" srcOrd="2" destOrd="0" parTransId="{973A97E2-C2A1-41FE-9F77-B5C3D5151B70}" sibTransId="{AF001668-A30A-4DDB-A9EA-3BA05F37BD32}"/>
    <dgm:cxn modelId="{60DDC657-2C99-43EE-9414-69C4374FABCD}" srcId="{2F979E10-7FB5-452F-9732-603E69EA228B}" destId="{F7314496-7B9F-464D-A5CE-B9774CF58261}" srcOrd="0" destOrd="0" parTransId="{36743188-78E0-4584-A834-AD1A95611100}" sibTransId="{F45E381D-5D3F-4C9A-9FC8-0036A5AEAF2F}"/>
    <dgm:cxn modelId="{0D7AE979-79CB-40CC-AFA3-31362C8CB861}" type="presOf" srcId="{C32C8E98-C7A1-4CCD-BDF2-2AB44FE4CB8E}" destId="{B8B10512-AEFC-4FFA-AA9D-5F15A0C2F25B}" srcOrd="0" destOrd="0" presId="urn:microsoft.com/office/officeart/2018/2/layout/IconLabelDescriptionList"/>
    <dgm:cxn modelId="{6BF0DA83-8C82-4C10-AEB3-A6DF6F3CE459}" type="presOf" srcId="{7B0B850B-9386-4130-B445-F159EEB14DCA}" destId="{07348468-56F0-42CB-8FE5-F100BF634291}" srcOrd="0" destOrd="2" presId="urn:microsoft.com/office/officeart/2018/2/layout/IconLabelDescriptionList"/>
    <dgm:cxn modelId="{6FC63B8D-AC00-490A-B723-33F48A4D2B2D}" type="presOf" srcId="{28164C97-C9DF-49E5-87A2-60DE5F759420}" destId="{7784F0B1-7EBC-4370-8536-7964F1118D64}" srcOrd="0" destOrd="0" presId="urn:microsoft.com/office/officeart/2018/2/layout/IconLabelDescriptionList"/>
    <dgm:cxn modelId="{AB49728F-4BCC-4637-9DE2-032D35A83145}" type="presOf" srcId="{041061EE-299F-4A9B-BA86-7F73F678AD77}" destId="{07348468-56F0-42CB-8FE5-F100BF634291}" srcOrd="0" destOrd="5" presId="urn:microsoft.com/office/officeart/2018/2/layout/IconLabelDescriptionList"/>
    <dgm:cxn modelId="{84382EAC-4E0F-4649-A0AC-1778B65DCE02}" srcId="{C32C8E98-C7A1-4CCD-BDF2-2AB44FE4CB8E}" destId="{28164C97-C9DF-49E5-87A2-60DE5F759420}" srcOrd="0" destOrd="0" parTransId="{8F822E3E-C3BF-4F60-A5B0-495E949FAC7C}" sibTransId="{1BBEFCC3-2104-4DB3-A5EA-66E5605F66B6}"/>
    <dgm:cxn modelId="{D755D2AC-F1F4-49F4-8B82-6206DFBECA65}" type="presOf" srcId="{7BF67B12-6AFA-4CB9-A1CF-4A90F518EDA2}" destId="{7784F0B1-7EBC-4370-8536-7964F1118D64}" srcOrd="0" destOrd="2" presId="urn:microsoft.com/office/officeart/2018/2/layout/IconLabelDescriptionList"/>
    <dgm:cxn modelId="{ABA8A6C2-5AD3-4158-8A7B-4B9AE989AB59}" srcId="{2F979E10-7FB5-452F-9732-603E69EA228B}" destId="{BB18357B-DF44-4345-9AEE-6234BCD31622}" srcOrd="4" destOrd="0" parTransId="{19E33891-CAB7-4D2C-8994-FD5E65697751}" sibTransId="{C3473D47-5AC4-48D3-A7AB-EA61AB3A8DA3}"/>
    <dgm:cxn modelId="{AD2D77D8-3B9A-4697-AA15-16D834056468}" srcId="{45D195CB-DA73-40B9-ACE2-82E81DCEEDDA}" destId="{2F979E10-7FB5-452F-9732-603E69EA228B}" srcOrd="0" destOrd="0" parTransId="{3943FBF3-7DB6-4AD9-BDA7-401CF71EEBF9}" sibTransId="{906EF3C0-9C6E-4D1F-8984-5B7E7CA797DC}"/>
    <dgm:cxn modelId="{26C587D9-165A-427E-9AD4-BA56B35CB355}" type="presOf" srcId="{2F979E10-7FB5-452F-9732-603E69EA228B}" destId="{6D2380D3-B6CC-4337-BDB4-50DE93433BAF}" srcOrd="0" destOrd="0" presId="urn:microsoft.com/office/officeart/2018/2/layout/IconLabelDescriptionList"/>
    <dgm:cxn modelId="{F4C70DE3-6152-4031-B439-C546A471A956}" type="presOf" srcId="{62830E4B-8396-4534-8F5B-0A1D0DAD570A}" destId="{7784F0B1-7EBC-4370-8536-7964F1118D64}" srcOrd="0" destOrd="1" presId="urn:microsoft.com/office/officeart/2018/2/layout/IconLabelDescriptionList"/>
    <dgm:cxn modelId="{D6AF2BE6-F82F-4B03-B28C-061F85E66A0C}" srcId="{2F979E10-7FB5-452F-9732-603E69EA228B}" destId="{3794EF26-3236-4B5B-B42C-384A5E18F33E}" srcOrd="6" destOrd="0" parTransId="{18700719-D039-4EBB-8D25-BC3FD09DF2BA}" sibTransId="{978C8D43-E098-4BE5-B2F1-D5E1F2B9305C}"/>
    <dgm:cxn modelId="{2646AFF1-F550-4C58-89CE-62C5E79FEBE9}" type="presOf" srcId="{45D195CB-DA73-40B9-ACE2-82E81DCEEDDA}" destId="{6FA32364-2F4F-4E4C-A5FC-758014C12DB6}" srcOrd="0" destOrd="0" presId="urn:microsoft.com/office/officeart/2018/2/layout/IconLabelDescriptionList"/>
    <dgm:cxn modelId="{A03A16F4-5186-4387-B5CE-6B075EE85566}" type="presOf" srcId="{BB18357B-DF44-4345-9AEE-6234BCD31622}" destId="{07348468-56F0-42CB-8FE5-F100BF634291}" srcOrd="0" destOrd="4" presId="urn:microsoft.com/office/officeart/2018/2/layout/IconLabelDescriptionList"/>
    <dgm:cxn modelId="{DA3CAFF5-F955-412A-9858-42E9B8F2CCDB}" srcId="{2F979E10-7FB5-452F-9732-603E69EA228B}" destId="{5E35F335-C45E-4B2E-9446-B090E42C3739}" srcOrd="1" destOrd="0" parTransId="{462672C5-96C2-4D0C-924B-6840572EC21C}" sibTransId="{5E82B36B-B996-4CCA-9361-96BAD9B2109A}"/>
    <dgm:cxn modelId="{08009300-3E33-4D80-B176-4199159A63CE}" type="presParOf" srcId="{6FA32364-2F4F-4E4C-A5FC-758014C12DB6}" destId="{B45360F3-3421-4523-969D-B73984D800E0}" srcOrd="0" destOrd="0" presId="urn:microsoft.com/office/officeart/2018/2/layout/IconLabelDescriptionList"/>
    <dgm:cxn modelId="{E5518616-9701-4755-B80B-5EE8A697D917}" type="presParOf" srcId="{B45360F3-3421-4523-969D-B73984D800E0}" destId="{E0CF4D3D-11FD-4575-BC57-FC87521A7571}" srcOrd="0" destOrd="0" presId="urn:microsoft.com/office/officeart/2018/2/layout/IconLabelDescriptionList"/>
    <dgm:cxn modelId="{D1C7A38D-8B08-4E24-ABA3-9C05C1FC6089}" type="presParOf" srcId="{B45360F3-3421-4523-969D-B73984D800E0}" destId="{3A5DA000-9E8B-49D6-9499-64406B6AAFDA}" srcOrd="1" destOrd="0" presId="urn:microsoft.com/office/officeart/2018/2/layout/IconLabelDescriptionList"/>
    <dgm:cxn modelId="{E2CB0CD2-7D14-40B6-9C8E-4D1C492CB2C5}" type="presParOf" srcId="{B45360F3-3421-4523-969D-B73984D800E0}" destId="{6D2380D3-B6CC-4337-BDB4-50DE93433BAF}" srcOrd="2" destOrd="0" presId="urn:microsoft.com/office/officeart/2018/2/layout/IconLabelDescriptionList"/>
    <dgm:cxn modelId="{BC5B46B7-EACA-4DA3-B72E-9A5E98A87A6D}" type="presParOf" srcId="{B45360F3-3421-4523-969D-B73984D800E0}" destId="{34FFA672-7EE5-4703-AEA4-7A0C69A34465}" srcOrd="3" destOrd="0" presId="urn:microsoft.com/office/officeart/2018/2/layout/IconLabelDescriptionList"/>
    <dgm:cxn modelId="{0E40F8A2-4D1D-43CF-BBF9-1368AF22DF3D}" type="presParOf" srcId="{B45360F3-3421-4523-969D-B73984D800E0}" destId="{07348468-56F0-42CB-8FE5-F100BF634291}" srcOrd="4" destOrd="0" presId="urn:microsoft.com/office/officeart/2018/2/layout/IconLabelDescriptionList"/>
    <dgm:cxn modelId="{6143E9D9-8A7A-4F27-A0C7-C7BEE86A76A5}" type="presParOf" srcId="{6FA32364-2F4F-4E4C-A5FC-758014C12DB6}" destId="{1751CDC0-3CEE-4B6C-9E72-0080233D9B64}" srcOrd="1" destOrd="0" presId="urn:microsoft.com/office/officeart/2018/2/layout/IconLabelDescriptionList"/>
    <dgm:cxn modelId="{0C3EFEB2-59AA-4583-92C4-C6A1E25689CA}" type="presParOf" srcId="{6FA32364-2F4F-4E4C-A5FC-758014C12DB6}" destId="{3367CCE6-5C97-4A81-92B1-398CF2A65EFF}" srcOrd="2" destOrd="0" presId="urn:microsoft.com/office/officeart/2018/2/layout/IconLabelDescriptionList"/>
    <dgm:cxn modelId="{A412048E-F303-47E1-BDD7-9B3D9415E6BF}" type="presParOf" srcId="{3367CCE6-5C97-4A81-92B1-398CF2A65EFF}" destId="{7A1A9426-44A8-4B2C-B991-6896CAF29D19}" srcOrd="0" destOrd="0" presId="urn:microsoft.com/office/officeart/2018/2/layout/IconLabelDescriptionList"/>
    <dgm:cxn modelId="{6D99EB35-5EF7-4DA9-8006-AFCF1F9184F0}" type="presParOf" srcId="{3367CCE6-5C97-4A81-92B1-398CF2A65EFF}" destId="{06FA4F6C-E8C2-4128-A227-8985F47DC289}" srcOrd="1" destOrd="0" presId="urn:microsoft.com/office/officeart/2018/2/layout/IconLabelDescriptionList"/>
    <dgm:cxn modelId="{CFBC8244-95F1-40B5-9EBD-E3447BA9B95B}" type="presParOf" srcId="{3367CCE6-5C97-4A81-92B1-398CF2A65EFF}" destId="{B8B10512-AEFC-4FFA-AA9D-5F15A0C2F25B}" srcOrd="2" destOrd="0" presId="urn:microsoft.com/office/officeart/2018/2/layout/IconLabelDescriptionList"/>
    <dgm:cxn modelId="{1BE58433-5F17-47D9-A719-13A7E3DCAB29}" type="presParOf" srcId="{3367CCE6-5C97-4A81-92B1-398CF2A65EFF}" destId="{5BD7DBB0-2382-4D2A-BD15-0BBBBADFFFD1}" srcOrd="3" destOrd="0" presId="urn:microsoft.com/office/officeart/2018/2/layout/IconLabelDescriptionList"/>
    <dgm:cxn modelId="{9A873886-371D-42AB-9361-622F76AB5206}" type="presParOf" srcId="{3367CCE6-5C97-4A81-92B1-398CF2A65EFF}" destId="{7784F0B1-7EBC-4370-8536-7964F1118D64}"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260A74-3B9D-441F-9199-9475B7DB7D9B}"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02B4F53-F099-4C23-AF23-014C4A78FC9C}">
      <dgm:prSet/>
      <dgm:spPr/>
      <dgm:t>
        <a:bodyPr/>
        <a:lstStyle/>
        <a:p>
          <a:pPr>
            <a:defRPr b="1"/>
          </a:pPr>
          <a:r>
            <a:rPr lang="en-US" dirty="0"/>
            <a:t>Project background and context</a:t>
          </a:r>
        </a:p>
      </dgm:t>
    </dgm:pt>
    <dgm:pt modelId="{F1EA1290-28B7-4298-8B66-5A7AF4BCA2CD}" type="parTrans" cxnId="{67FC8FD8-7C3E-4FED-9083-68194C48B751}">
      <dgm:prSet/>
      <dgm:spPr/>
      <dgm:t>
        <a:bodyPr/>
        <a:lstStyle/>
        <a:p>
          <a:endParaRPr lang="en-US"/>
        </a:p>
      </dgm:t>
    </dgm:pt>
    <dgm:pt modelId="{49A3A86D-AF10-4CA1-BB5A-37F5736948C1}" type="sibTrans" cxnId="{67FC8FD8-7C3E-4FED-9083-68194C48B751}">
      <dgm:prSet/>
      <dgm:spPr/>
      <dgm:t>
        <a:bodyPr/>
        <a:lstStyle/>
        <a:p>
          <a:endParaRPr lang="en-US"/>
        </a:p>
      </dgm:t>
    </dgm:pt>
    <dgm:pt modelId="{84A9785E-1667-4F41-B546-3BBB3EB5A89C}">
      <dgm:prSet/>
      <dgm:spPr/>
      <dgm:t>
        <a:bodyPr/>
        <a:lstStyle/>
        <a:p>
          <a:r>
            <a:rPr lang="en-US" dirty="0"/>
            <a:t>Space X advertises Falcon 9 rocket launches on its website with a cost of 62 million dollars - other providers cost upward of 165 million dollars each, much of the savings is because Space X can reuse the first stage. In this project, I will help my company Space Y which is a competitor to determine the price of each launch by gathering information and creating dashboards for my team. The target is to determine if Space X will re-use the first stage using a machine learning model and public information. This will help my company to bid against Space X for a rocket launch.</a:t>
          </a:r>
        </a:p>
      </dgm:t>
    </dgm:pt>
    <dgm:pt modelId="{F7908430-EF1B-4A35-87BF-32E7E8DE5C4D}" type="parTrans" cxnId="{60A344A9-FF8A-484C-B9D8-DEC3CCE38C1C}">
      <dgm:prSet/>
      <dgm:spPr/>
      <dgm:t>
        <a:bodyPr/>
        <a:lstStyle/>
        <a:p>
          <a:endParaRPr lang="en-US"/>
        </a:p>
      </dgm:t>
    </dgm:pt>
    <dgm:pt modelId="{F75B7669-1E55-440F-A069-E7FB65906AD2}" type="sibTrans" cxnId="{60A344A9-FF8A-484C-B9D8-DEC3CCE38C1C}">
      <dgm:prSet/>
      <dgm:spPr/>
      <dgm:t>
        <a:bodyPr/>
        <a:lstStyle/>
        <a:p>
          <a:endParaRPr lang="en-US"/>
        </a:p>
      </dgm:t>
    </dgm:pt>
    <dgm:pt modelId="{3FF0CC6B-E091-4A98-881F-A71CC7D9BBFE}">
      <dgm:prSet/>
      <dgm:spPr/>
      <dgm:t>
        <a:bodyPr/>
        <a:lstStyle/>
        <a:p>
          <a:pPr>
            <a:defRPr b="1"/>
          </a:pPr>
          <a:r>
            <a:rPr lang="en-US"/>
            <a:t>Problems you want to find answers</a:t>
          </a:r>
        </a:p>
      </dgm:t>
    </dgm:pt>
    <dgm:pt modelId="{0A36C1EE-AD3E-4865-8339-826C183487A2}" type="parTrans" cxnId="{9A7DA9AC-DECB-4E82-B3C9-F69251779CE1}">
      <dgm:prSet/>
      <dgm:spPr/>
      <dgm:t>
        <a:bodyPr/>
        <a:lstStyle/>
        <a:p>
          <a:endParaRPr lang="en-US"/>
        </a:p>
      </dgm:t>
    </dgm:pt>
    <dgm:pt modelId="{150D6728-D6B5-454A-B835-F3EAC1370DEA}" type="sibTrans" cxnId="{9A7DA9AC-DECB-4E82-B3C9-F69251779CE1}">
      <dgm:prSet/>
      <dgm:spPr/>
      <dgm:t>
        <a:bodyPr/>
        <a:lstStyle/>
        <a:p>
          <a:endParaRPr lang="en-US"/>
        </a:p>
      </dgm:t>
    </dgm:pt>
    <dgm:pt modelId="{F16CBA68-2FD6-44E1-A485-9CD32FB5B72F}">
      <dgm:prSet/>
      <dgm:spPr/>
      <dgm:t>
        <a:bodyPr/>
        <a:lstStyle/>
        <a:p>
          <a:r>
            <a:rPr lang="en-US"/>
            <a:t>The interaction amongst various features that determine the success rate of a successful landing.</a:t>
          </a:r>
        </a:p>
      </dgm:t>
    </dgm:pt>
    <dgm:pt modelId="{10668EE1-417A-4A55-9E69-1B6BC833A122}" type="parTrans" cxnId="{B5A2FECD-8CD3-4D58-A2C5-D533879DBE0E}">
      <dgm:prSet/>
      <dgm:spPr/>
      <dgm:t>
        <a:bodyPr/>
        <a:lstStyle/>
        <a:p>
          <a:endParaRPr lang="en-US"/>
        </a:p>
      </dgm:t>
    </dgm:pt>
    <dgm:pt modelId="{4082D605-86D4-4A38-958A-0143D1707847}" type="sibTrans" cxnId="{B5A2FECD-8CD3-4D58-A2C5-D533879DBE0E}">
      <dgm:prSet/>
      <dgm:spPr/>
      <dgm:t>
        <a:bodyPr/>
        <a:lstStyle/>
        <a:p>
          <a:endParaRPr lang="en-US"/>
        </a:p>
      </dgm:t>
    </dgm:pt>
    <dgm:pt modelId="{FCE09D5F-2CF2-4AEE-9A90-4E86F5ADDE63}">
      <dgm:prSet/>
      <dgm:spPr/>
      <dgm:t>
        <a:bodyPr/>
        <a:lstStyle/>
        <a:p>
          <a:r>
            <a:rPr lang="en-US"/>
            <a:t>What factors determine if the rocket will land successfully?</a:t>
          </a:r>
        </a:p>
      </dgm:t>
    </dgm:pt>
    <dgm:pt modelId="{22AE87FC-A8F0-4ECC-AE56-27AA3D2B747B}" type="parTrans" cxnId="{BD94F64C-C567-4C73-8281-620A79517665}">
      <dgm:prSet/>
      <dgm:spPr/>
      <dgm:t>
        <a:bodyPr/>
        <a:lstStyle/>
        <a:p>
          <a:endParaRPr lang="en-US"/>
        </a:p>
      </dgm:t>
    </dgm:pt>
    <dgm:pt modelId="{26F82B04-D3CA-40B0-8B04-86087207FC35}" type="sibTrans" cxnId="{BD94F64C-C567-4C73-8281-620A79517665}">
      <dgm:prSet/>
      <dgm:spPr/>
      <dgm:t>
        <a:bodyPr/>
        <a:lstStyle/>
        <a:p>
          <a:endParaRPr lang="en-US"/>
        </a:p>
      </dgm:t>
    </dgm:pt>
    <dgm:pt modelId="{B7AF37F2-5F80-49D6-B692-82E96D1D8E2D}">
      <dgm:prSet/>
      <dgm:spPr/>
      <dgm:t>
        <a:bodyPr/>
        <a:lstStyle/>
        <a:p>
          <a:r>
            <a:rPr lang="en-US"/>
            <a:t>What operating conditions need to be in place to ensure a successful landing program?</a:t>
          </a:r>
        </a:p>
      </dgm:t>
    </dgm:pt>
    <dgm:pt modelId="{665DAB20-0A5D-4AE3-928F-FEB49D6563CB}" type="parTrans" cxnId="{2E7DA9C8-2A70-4500-8049-26BE8EB319F8}">
      <dgm:prSet/>
      <dgm:spPr/>
      <dgm:t>
        <a:bodyPr/>
        <a:lstStyle/>
        <a:p>
          <a:endParaRPr lang="en-US"/>
        </a:p>
      </dgm:t>
    </dgm:pt>
    <dgm:pt modelId="{33B9C64E-EA0E-44E2-B36C-D551F13C1E42}" type="sibTrans" cxnId="{2E7DA9C8-2A70-4500-8049-26BE8EB319F8}">
      <dgm:prSet/>
      <dgm:spPr/>
      <dgm:t>
        <a:bodyPr/>
        <a:lstStyle/>
        <a:p>
          <a:endParaRPr lang="en-US"/>
        </a:p>
      </dgm:t>
    </dgm:pt>
    <dgm:pt modelId="{6D91C5CA-DF6D-4648-BE6E-654B7F768AB7}" type="pres">
      <dgm:prSet presAssocID="{62260A74-3B9D-441F-9199-9475B7DB7D9B}" presName="root" presStyleCnt="0">
        <dgm:presLayoutVars>
          <dgm:dir/>
          <dgm:resizeHandles val="exact"/>
        </dgm:presLayoutVars>
      </dgm:prSet>
      <dgm:spPr/>
    </dgm:pt>
    <dgm:pt modelId="{7591F3AF-B40D-4610-A4B2-ECFDAA383ADB}" type="pres">
      <dgm:prSet presAssocID="{702B4F53-F099-4C23-AF23-014C4A78FC9C}" presName="compNode" presStyleCnt="0"/>
      <dgm:spPr/>
    </dgm:pt>
    <dgm:pt modelId="{B4E27ED9-0D7D-43F9-BC38-A54D33C63954}" type="pres">
      <dgm:prSet presAssocID="{702B4F53-F099-4C23-AF23-014C4A78FC9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cket"/>
        </a:ext>
      </dgm:extLst>
    </dgm:pt>
    <dgm:pt modelId="{46FDD0FA-5414-454A-80B2-C587953301B7}" type="pres">
      <dgm:prSet presAssocID="{702B4F53-F099-4C23-AF23-014C4A78FC9C}" presName="iconSpace" presStyleCnt="0"/>
      <dgm:spPr/>
    </dgm:pt>
    <dgm:pt modelId="{EAE62062-FC4B-467E-A5D4-7D5E6876F56D}" type="pres">
      <dgm:prSet presAssocID="{702B4F53-F099-4C23-AF23-014C4A78FC9C}" presName="parTx" presStyleLbl="revTx" presStyleIdx="0" presStyleCnt="4">
        <dgm:presLayoutVars>
          <dgm:chMax val="0"/>
          <dgm:chPref val="0"/>
        </dgm:presLayoutVars>
      </dgm:prSet>
      <dgm:spPr/>
    </dgm:pt>
    <dgm:pt modelId="{06F7A5DC-2A26-4AEF-A7E6-A225DC60C634}" type="pres">
      <dgm:prSet presAssocID="{702B4F53-F099-4C23-AF23-014C4A78FC9C}" presName="txSpace" presStyleCnt="0"/>
      <dgm:spPr/>
    </dgm:pt>
    <dgm:pt modelId="{831632EC-BF91-4586-8804-FB11AFCAC36B}" type="pres">
      <dgm:prSet presAssocID="{702B4F53-F099-4C23-AF23-014C4A78FC9C}" presName="desTx" presStyleLbl="revTx" presStyleIdx="1" presStyleCnt="4">
        <dgm:presLayoutVars/>
      </dgm:prSet>
      <dgm:spPr/>
    </dgm:pt>
    <dgm:pt modelId="{E0037C0F-B7AD-4228-8347-8EA7F692CC7D}" type="pres">
      <dgm:prSet presAssocID="{49A3A86D-AF10-4CA1-BB5A-37F5736948C1}" presName="sibTrans" presStyleCnt="0"/>
      <dgm:spPr/>
    </dgm:pt>
    <dgm:pt modelId="{48BF491E-427D-458E-B069-449BEAF37865}" type="pres">
      <dgm:prSet presAssocID="{3FF0CC6B-E091-4A98-881F-A71CC7D9BBFE}" presName="compNode" presStyleCnt="0"/>
      <dgm:spPr/>
    </dgm:pt>
    <dgm:pt modelId="{55A13BEF-EBEA-4EA7-9EEE-707B9271D29B}" type="pres">
      <dgm:prSet presAssocID="{3FF0CC6B-E091-4A98-881F-A71CC7D9BBF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stronaut"/>
        </a:ext>
      </dgm:extLst>
    </dgm:pt>
    <dgm:pt modelId="{3AB289B3-3F14-4665-BD7E-8DC1961EA671}" type="pres">
      <dgm:prSet presAssocID="{3FF0CC6B-E091-4A98-881F-A71CC7D9BBFE}" presName="iconSpace" presStyleCnt="0"/>
      <dgm:spPr/>
    </dgm:pt>
    <dgm:pt modelId="{762F486A-7C37-49E7-B372-64503EF156A7}" type="pres">
      <dgm:prSet presAssocID="{3FF0CC6B-E091-4A98-881F-A71CC7D9BBFE}" presName="parTx" presStyleLbl="revTx" presStyleIdx="2" presStyleCnt="4">
        <dgm:presLayoutVars>
          <dgm:chMax val="0"/>
          <dgm:chPref val="0"/>
        </dgm:presLayoutVars>
      </dgm:prSet>
      <dgm:spPr/>
    </dgm:pt>
    <dgm:pt modelId="{DA639D45-7E4B-4A57-BCD1-442DA44882D1}" type="pres">
      <dgm:prSet presAssocID="{3FF0CC6B-E091-4A98-881F-A71CC7D9BBFE}" presName="txSpace" presStyleCnt="0"/>
      <dgm:spPr/>
    </dgm:pt>
    <dgm:pt modelId="{96E0C09D-62F2-4B69-8EA3-BE8D29EEA9D1}" type="pres">
      <dgm:prSet presAssocID="{3FF0CC6B-E091-4A98-881F-A71CC7D9BBFE}" presName="desTx" presStyleLbl="revTx" presStyleIdx="3" presStyleCnt="4">
        <dgm:presLayoutVars/>
      </dgm:prSet>
      <dgm:spPr/>
    </dgm:pt>
  </dgm:ptLst>
  <dgm:cxnLst>
    <dgm:cxn modelId="{B31B4E1F-7F88-43A2-9FE7-73837B0A4C3D}" type="presOf" srcId="{702B4F53-F099-4C23-AF23-014C4A78FC9C}" destId="{EAE62062-FC4B-467E-A5D4-7D5E6876F56D}" srcOrd="0" destOrd="0" presId="urn:microsoft.com/office/officeart/2018/2/layout/IconLabelDescriptionList"/>
    <dgm:cxn modelId="{BD94F64C-C567-4C73-8281-620A79517665}" srcId="{3FF0CC6B-E091-4A98-881F-A71CC7D9BBFE}" destId="{FCE09D5F-2CF2-4AEE-9A90-4E86F5ADDE63}" srcOrd="1" destOrd="0" parTransId="{22AE87FC-A8F0-4ECC-AE56-27AA3D2B747B}" sibTransId="{26F82B04-D3CA-40B0-8B04-86087207FC35}"/>
    <dgm:cxn modelId="{11BF6B54-57A6-4C5F-934D-02D064139967}" type="presOf" srcId="{F16CBA68-2FD6-44E1-A485-9CD32FB5B72F}" destId="{96E0C09D-62F2-4B69-8EA3-BE8D29EEA9D1}" srcOrd="0" destOrd="0" presId="urn:microsoft.com/office/officeart/2018/2/layout/IconLabelDescriptionList"/>
    <dgm:cxn modelId="{222FA557-E3ED-4D99-BEE8-C921A64BDE74}" type="presOf" srcId="{3FF0CC6B-E091-4A98-881F-A71CC7D9BBFE}" destId="{762F486A-7C37-49E7-B372-64503EF156A7}" srcOrd="0" destOrd="0" presId="urn:microsoft.com/office/officeart/2018/2/layout/IconLabelDescriptionList"/>
    <dgm:cxn modelId="{A33F1D95-16E5-4296-BFD9-84BC0A38EEA8}" type="presOf" srcId="{84A9785E-1667-4F41-B546-3BBB3EB5A89C}" destId="{831632EC-BF91-4586-8804-FB11AFCAC36B}" srcOrd="0" destOrd="0" presId="urn:microsoft.com/office/officeart/2018/2/layout/IconLabelDescriptionList"/>
    <dgm:cxn modelId="{60A344A9-FF8A-484C-B9D8-DEC3CCE38C1C}" srcId="{702B4F53-F099-4C23-AF23-014C4A78FC9C}" destId="{84A9785E-1667-4F41-B546-3BBB3EB5A89C}" srcOrd="0" destOrd="0" parTransId="{F7908430-EF1B-4A35-87BF-32E7E8DE5C4D}" sibTransId="{F75B7669-1E55-440F-A069-E7FB65906AD2}"/>
    <dgm:cxn modelId="{95774DA9-66AF-43AB-9402-39F7EAB03984}" type="presOf" srcId="{FCE09D5F-2CF2-4AEE-9A90-4E86F5ADDE63}" destId="{96E0C09D-62F2-4B69-8EA3-BE8D29EEA9D1}" srcOrd="0" destOrd="1" presId="urn:microsoft.com/office/officeart/2018/2/layout/IconLabelDescriptionList"/>
    <dgm:cxn modelId="{487111AB-5CF9-428B-BCCE-DBD945AA18AA}" type="presOf" srcId="{B7AF37F2-5F80-49D6-B692-82E96D1D8E2D}" destId="{96E0C09D-62F2-4B69-8EA3-BE8D29EEA9D1}" srcOrd="0" destOrd="2" presId="urn:microsoft.com/office/officeart/2018/2/layout/IconLabelDescriptionList"/>
    <dgm:cxn modelId="{9A7DA9AC-DECB-4E82-B3C9-F69251779CE1}" srcId="{62260A74-3B9D-441F-9199-9475B7DB7D9B}" destId="{3FF0CC6B-E091-4A98-881F-A71CC7D9BBFE}" srcOrd="1" destOrd="0" parTransId="{0A36C1EE-AD3E-4865-8339-826C183487A2}" sibTransId="{150D6728-D6B5-454A-B835-F3EAC1370DEA}"/>
    <dgm:cxn modelId="{2E7DA9C8-2A70-4500-8049-26BE8EB319F8}" srcId="{3FF0CC6B-E091-4A98-881F-A71CC7D9BBFE}" destId="{B7AF37F2-5F80-49D6-B692-82E96D1D8E2D}" srcOrd="2" destOrd="0" parTransId="{665DAB20-0A5D-4AE3-928F-FEB49D6563CB}" sibTransId="{33B9C64E-EA0E-44E2-B36C-D551F13C1E42}"/>
    <dgm:cxn modelId="{B5A2FECD-8CD3-4D58-A2C5-D533879DBE0E}" srcId="{3FF0CC6B-E091-4A98-881F-A71CC7D9BBFE}" destId="{F16CBA68-2FD6-44E1-A485-9CD32FB5B72F}" srcOrd="0" destOrd="0" parTransId="{10668EE1-417A-4A55-9E69-1B6BC833A122}" sibTransId="{4082D605-86D4-4A38-958A-0143D1707847}"/>
    <dgm:cxn modelId="{67FC8FD8-7C3E-4FED-9083-68194C48B751}" srcId="{62260A74-3B9D-441F-9199-9475B7DB7D9B}" destId="{702B4F53-F099-4C23-AF23-014C4A78FC9C}" srcOrd="0" destOrd="0" parTransId="{F1EA1290-28B7-4298-8B66-5A7AF4BCA2CD}" sibTransId="{49A3A86D-AF10-4CA1-BB5A-37F5736948C1}"/>
    <dgm:cxn modelId="{8F0266F3-0DA9-482B-85FB-51C35C13DD7D}" type="presOf" srcId="{62260A74-3B9D-441F-9199-9475B7DB7D9B}" destId="{6D91C5CA-DF6D-4648-BE6E-654B7F768AB7}" srcOrd="0" destOrd="0" presId="urn:microsoft.com/office/officeart/2018/2/layout/IconLabelDescriptionList"/>
    <dgm:cxn modelId="{B277D66C-D1F7-42F1-A3ED-A797D8E7C941}" type="presParOf" srcId="{6D91C5CA-DF6D-4648-BE6E-654B7F768AB7}" destId="{7591F3AF-B40D-4610-A4B2-ECFDAA383ADB}" srcOrd="0" destOrd="0" presId="urn:microsoft.com/office/officeart/2018/2/layout/IconLabelDescriptionList"/>
    <dgm:cxn modelId="{49C9AB83-9BEF-4D61-B7CD-B22D27C81E49}" type="presParOf" srcId="{7591F3AF-B40D-4610-A4B2-ECFDAA383ADB}" destId="{B4E27ED9-0D7D-43F9-BC38-A54D33C63954}" srcOrd="0" destOrd="0" presId="urn:microsoft.com/office/officeart/2018/2/layout/IconLabelDescriptionList"/>
    <dgm:cxn modelId="{42BEDAB7-ADE1-4EBD-88EA-97DD2C1D29F7}" type="presParOf" srcId="{7591F3AF-B40D-4610-A4B2-ECFDAA383ADB}" destId="{46FDD0FA-5414-454A-80B2-C587953301B7}" srcOrd="1" destOrd="0" presId="urn:microsoft.com/office/officeart/2018/2/layout/IconLabelDescriptionList"/>
    <dgm:cxn modelId="{273148D7-2C30-479F-AE15-73B6E164D46C}" type="presParOf" srcId="{7591F3AF-B40D-4610-A4B2-ECFDAA383ADB}" destId="{EAE62062-FC4B-467E-A5D4-7D5E6876F56D}" srcOrd="2" destOrd="0" presId="urn:microsoft.com/office/officeart/2018/2/layout/IconLabelDescriptionList"/>
    <dgm:cxn modelId="{0CCE475C-7D7B-4BCE-9C95-C77BE62A3D94}" type="presParOf" srcId="{7591F3AF-B40D-4610-A4B2-ECFDAA383ADB}" destId="{06F7A5DC-2A26-4AEF-A7E6-A225DC60C634}" srcOrd="3" destOrd="0" presId="urn:microsoft.com/office/officeart/2018/2/layout/IconLabelDescriptionList"/>
    <dgm:cxn modelId="{6E8354B2-74AA-4D24-8887-795D7A1EA275}" type="presParOf" srcId="{7591F3AF-B40D-4610-A4B2-ECFDAA383ADB}" destId="{831632EC-BF91-4586-8804-FB11AFCAC36B}" srcOrd="4" destOrd="0" presId="urn:microsoft.com/office/officeart/2018/2/layout/IconLabelDescriptionList"/>
    <dgm:cxn modelId="{01A1178C-78A5-4832-8A6F-5BBB2915E9C3}" type="presParOf" srcId="{6D91C5CA-DF6D-4648-BE6E-654B7F768AB7}" destId="{E0037C0F-B7AD-4228-8347-8EA7F692CC7D}" srcOrd="1" destOrd="0" presId="urn:microsoft.com/office/officeart/2018/2/layout/IconLabelDescriptionList"/>
    <dgm:cxn modelId="{55B87D3B-275D-44EF-ADFB-9FD8428BD8A2}" type="presParOf" srcId="{6D91C5CA-DF6D-4648-BE6E-654B7F768AB7}" destId="{48BF491E-427D-458E-B069-449BEAF37865}" srcOrd="2" destOrd="0" presId="urn:microsoft.com/office/officeart/2018/2/layout/IconLabelDescriptionList"/>
    <dgm:cxn modelId="{4424BA83-4E69-4A1B-9D79-4BA153CAE67F}" type="presParOf" srcId="{48BF491E-427D-458E-B069-449BEAF37865}" destId="{55A13BEF-EBEA-4EA7-9EEE-707B9271D29B}" srcOrd="0" destOrd="0" presId="urn:microsoft.com/office/officeart/2018/2/layout/IconLabelDescriptionList"/>
    <dgm:cxn modelId="{EA3A6277-7123-443F-B2D6-D3922DDDF712}" type="presParOf" srcId="{48BF491E-427D-458E-B069-449BEAF37865}" destId="{3AB289B3-3F14-4665-BD7E-8DC1961EA671}" srcOrd="1" destOrd="0" presId="urn:microsoft.com/office/officeart/2018/2/layout/IconLabelDescriptionList"/>
    <dgm:cxn modelId="{14E1F8A0-7D31-4881-A191-93B41F353CA4}" type="presParOf" srcId="{48BF491E-427D-458E-B069-449BEAF37865}" destId="{762F486A-7C37-49E7-B372-64503EF156A7}" srcOrd="2" destOrd="0" presId="urn:microsoft.com/office/officeart/2018/2/layout/IconLabelDescriptionList"/>
    <dgm:cxn modelId="{82B1BA08-1353-4DCA-958F-56C5C096932D}" type="presParOf" srcId="{48BF491E-427D-458E-B069-449BEAF37865}" destId="{DA639D45-7E4B-4A57-BCD1-442DA44882D1}" srcOrd="3" destOrd="0" presId="urn:microsoft.com/office/officeart/2018/2/layout/IconLabelDescriptionList"/>
    <dgm:cxn modelId="{F05E2793-EEAC-433B-8AD3-A0EBE4CF7787}" type="presParOf" srcId="{48BF491E-427D-458E-B069-449BEAF37865}" destId="{96E0C09D-62F2-4B69-8EA3-BE8D29EEA9D1}"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0943005-7D85-4ADB-9C09-29D2A5CC9B6E}"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F359E388-87AB-468B-9974-5C433697548C}">
      <dgm:prSet/>
      <dgm:spPr/>
      <dgm:t>
        <a:bodyPr/>
        <a:lstStyle/>
        <a:p>
          <a:pPr>
            <a:lnSpc>
              <a:spcPct val="100000"/>
            </a:lnSpc>
            <a:defRPr b="1"/>
          </a:pPr>
          <a:r>
            <a:rPr lang="en-US"/>
            <a:t>Added map objects such as markers, circles, and lines.</a:t>
          </a:r>
        </a:p>
      </dgm:t>
    </dgm:pt>
    <dgm:pt modelId="{447ADAF7-C7D8-48A7-A36D-003AEE9E89C8}" type="parTrans" cxnId="{63271DB1-ABCB-4C5D-8202-E6F6492146FC}">
      <dgm:prSet/>
      <dgm:spPr/>
      <dgm:t>
        <a:bodyPr/>
        <a:lstStyle/>
        <a:p>
          <a:endParaRPr lang="en-US"/>
        </a:p>
      </dgm:t>
    </dgm:pt>
    <dgm:pt modelId="{B5698C25-A537-46C0-95EC-62390F3F3B8C}" type="sibTrans" cxnId="{63271DB1-ABCB-4C5D-8202-E6F6492146FC}">
      <dgm:prSet/>
      <dgm:spPr/>
      <dgm:t>
        <a:bodyPr/>
        <a:lstStyle/>
        <a:p>
          <a:endParaRPr lang="en-US"/>
        </a:p>
      </dgm:t>
    </dgm:pt>
    <dgm:pt modelId="{4157A925-67DB-4C44-B54B-0C5B79C3EBB5}">
      <dgm:prSet/>
      <dgm:spPr/>
      <dgm:t>
        <a:bodyPr/>
        <a:lstStyle/>
        <a:p>
          <a:pPr>
            <a:lnSpc>
              <a:spcPct val="100000"/>
            </a:lnSpc>
            <a:defRPr b="1"/>
          </a:pPr>
          <a:r>
            <a:rPr lang="en-US"/>
            <a:t>Target was to find an optimal location for building a launch site by analyzing the data from the existing launch site locations.</a:t>
          </a:r>
        </a:p>
      </dgm:t>
    </dgm:pt>
    <dgm:pt modelId="{F596FA14-8668-426A-82B4-61DF786BE9F4}" type="parTrans" cxnId="{5D8CA707-C9AF-4613-8FC7-D70A56CF3FCD}">
      <dgm:prSet/>
      <dgm:spPr/>
      <dgm:t>
        <a:bodyPr/>
        <a:lstStyle/>
        <a:p>
          <a:endParaRPr lang="en-US"/>
        </a:p>
      </dgm:t>
    </dgm:pt>
    <dgm:pt modelId="{20C69E13-E33B-49B7-960D-8C9E22A7BEF7}" type="sibTrans" cxnId="{5D8CA707-C9AF-4613-8FC7-D70A56CF3FCD}">
      <dgm:prSet/>
      <dgm:spPr/>
      <dgm:t>
        <a:bodyPr/>
        <a:lstStyle/>
        <a:p>
          <a:endParaRPr lang="en-US"/>
        </a:p>
      </dgm:t>
    </dgm:pt>
    <dgm:pt modelId="{08EC6B16-4D26-40E5-80F1-DD8129DB099A}">
      <dgm:prSet/>
      <dgm:spPr/>
      <dgm:t>
        <a:bodyPr/>
        <a:lstStyle/>
        <a:p>
          <a:pPr>
            <a:lnSpc>
              <a:spcPct val="100000"/>
            </a:lnSpc>
            <a:defRPr b="1"/>
          </a:pPr>
          <a:r>
            <a:rPr lang="en-US"/>
            <a:t>Objectives were the following:</a:t>
          </a:r>
        </a:p>
      </dgm:t>
    </dgm:pt>
    <dgm:pt modelId="{D8E97DFB-3B0B-4F50-A1A8-D34D47862CDE}" type="parTrans" cxnId="{B1E2B124-2AAB-46E5-B349-0A2415AC57C5}">
      <dgm:prSet/>
      <dgm:spPr/>
      <dgm:t>
        <a:bodyPr/>
        <a:lstStyle/>
        <a:p>
          <a:endParaRPr lang="en-US"/>
        </a:p>
      </dgm:t>
    </dgm:pt>
    <dgm:pt modelId="{03949CBC-8737-4448-A7AB-6B06F69BB2C5}" type="sibTrans" cxnId="{B1E2B124-2AAB-46E5-B349-0A2415AC57C5}">
      <dgm:prSet/>
      <dgm:spPr/>
      <dgm:t>
        <a:bodyPr/>
        <a:lstStyle/>
        <a:p>
          <a:endParaRPr lang="en-US"/>
        </a:p>
      </dgm:t>
    </dgm:pt>
    <dgm:pt modelId="{24EFC65E-C7FD-451E-AE97-3CAC3719E5CA}">
      <dgm:prSet/>
      <dgm:spPr/>
      <dgm:t>
        <a:bodyPr/>
        <a:lstStyle/>
        <a:p>
          <a:pPr>
            <a:lnSpc>
              <a:spcPct val="100000"/>
            </a:lnSpc>
          </a:pPr>
          <a:r>
            <a:rPr lang="en-US"/>
            <a:t>Mark all launch sites on the folium map.</a:t>
          </a:r>
        </a:p>
      </dgm:t>
    </dgm:pt>
    <dgm:pt modelId="{5CFED0E1-B9C3-4E21-A318-38ABBFC60D33}" type="parTrans" cxnId="{C3AAF844-F81D-4EBF-916E-CE64601CB686}">
      <dgm:prSet/>
      <dgm:spPr/>
      <dgm:t>
        <a:bodyPr/>
        <a:lstStyle/>
        <a:p>
          <a:endParaRPr lang="en-US"/>
        </a:p>
      </dgm:t>
    </dgm:pt>
    <dgm:pt modelId="{E7C13C15-F08A-40F1-8A84-8A3B3412B221}" type="sibTrans" cxnId="{C3AAF844-F81D-4EBF-916E-CE64601CB686}">
      <dgm:prSet/>
      <dgm:spPr/>
      <dgm:t>
        <a:bodyPr/>
        <a:lstStyle/>
        <a:p>
          <a:endParaRPr lang="en-US"/>
        </a:p>
      </dgm:t>
    </dgm:pt>
    <dgm:pt modelId="{3FBAF8DC-DCB2-4710-A96E-3B9EAC4C8E0B}">
      <dgm:prSet/>
      <dgm:spPr/>
      <dgm:t>
        <a:bodyPr/>
        <a:lstStyle/>
        <a:p>
          <a:pPr>
            <a:lnSpc>
              <a:spcPct val="100000"/>
            </a:lnSpc>
          </a:pPr>
          <a:r>
            <a:rPr lang="en-US"/>
            <a:t>Mark the success/failed launches for each site on the map.</a:t>
          </a:r>
          <a:endParaRPr lang="en-US" dirty="0"/>
        </a:p>
      </dgm:t>
    </dgm:pt>
    <dgm:pt modelId="{847212D3-2EAA-4A09-B556-DB1D12019EF7}" type="parTrans" cxnId="{91A3946E-7CDF-43CD-9B0B-4D8C21D0ED02}">
      <dgm:prSet/>
      <dgm:spPr/>
      <dgm:t>
        <a:bodyPr/>
        <a:lstStyle/>
        <a:p>
          <a:endParaRPr lang="en-US"/>
        </a:p>
      </dgm:t>
    </dgm:pt>
    <dgm:pt modelId="{C89C9C17-132D-4008-8378-C304F852A43F}" type="sibTrans" cxnId="{91A3946E-7CDF-43CD-9B0B-4D8C21D0ED02}">
      <dgm:prSet/>
      <dgm:spPr/>
      <dgm:t>
        <a:bodyPr/>
        <a:lstStyle/>
        <a:p>
          <a:endParaRPr lang="en-US"/>
        </a:p>
      </dgm:t>
    </dgm:pt>
    <dgm:pt modelId="{C9D598BE-0EAD-48D0-83F8-9359621EAA90}">
      <dgm:prSet/>
      <dgm:spPr/>
      <dgm:t>
        <a:bodyPr/>
        <a:lstStyle/>
        <a:p>
          <a:pPr>
            <a:lnSpc>
              <a:spcPct val="100000"/>
            </a:lnSpc>
          </a:pPr>
          <a:r>
            <a:rPr lang="en-US"/>
            <a:t>Calculate the distances between a launch site to its proximities.</a:t>
          </a:r>
        </a:p>
      </dgm:t>
    </dgm:pt>
    <dgm:pt modelId="{A52F4C52-4AE1-4FB1-9C11-F1F86B106A58}" type="parTrans" cxnId="{A03F0A0B-A6EB-4538-AF27-F332C4CC4D3F}">
      <dgm:prSet/>
      <dgm:spPr/>
      <dgm:t>
        <a:bodyPr/>
        <a:lstStyle/>
        <a:p>
          <a:endParaRPr lang="en-US"/>
        </a:p>
      </dgm:t>
    </dgm:pt>
    <dgm:pt modelId="{21EFDF3A-0347-48BC-A54A-2C4C0C5688B9}" type="sibTrans" cxnId="{A03F0A0B-A6EB-4538-AF27-F332C4CC4D3F}">
      <dgm:prSet/>
      <dgm:spPr/>
      <dgm:t>
        <a:bodyPr/>
        <a:lstStyle/>
        <a:p>
          <a:endParaRPr lang="en-US"/>
        </a:p>
      </dgm:t>
    </dgm:pt>
    <dgm:pt modelId="{2A3DA023-633B-4DC8-97A0-B3439050BC39}">
      <dgm:prSet/>
      <dgm:spPr/>
      <dgm:t>
        <a:bodyPr/>
        <a:lstStyle/>
        <a:p>
          <a:pPr>
            <a:lnSpc>
              <a:spcPct val="100000"/>
            </a:lnSpc>
            <a:defRPr b="1"/>
          </a:pPr>
          <a:r>
            <a:rPr lang="en-US"/>
            <a:t>Notebook link: </a:t>
          </a:r>
          <a:r>
            <a:rPr lang="en-US">
              <a:hlinkClick xmlns:r="http://schemas.openxmlformats.org/officeDocument/2006/relationships" r:id="rId1"/>
            </a:rPr>
            <a:t>https://github.com/ftasioulis/Data-Science-Capstone-Project/blob/439136a95fe460e97393aec299ca073e9ad795e2/SpaceX-Launch%20Sites%20Locations%20Analysis%20with%20Folium.ipynb</a:t>
          </a:r>
          <a:r>
            <a:rPr lang="en-US"/>
            <a:t>.</a:t>
          </a:r>
        </a:p>
      </dgm:t>
    </dgm:pt>
    <dgm:pt modelId="{53756F65-DAC0-4EE5-85B2-745B9023A92C}" type="parTrans" cxnId="{5293DB50-8DFC-4D74-BCA2-C1D57E7FDCCC}">
      <dgm:prSet/>
      <dgm:spPr/>
      <dgm:t>
        <a:bodyPr/>
        <a:lstStyle/>
        <a:p>
          <a:endParaRPr lang="en-US"/>
        </a:p>
      </dgm:t>
    </dgm:pt>
    <dgm:pt modelId="{38C30AB0-8652-44A5-A2F7-2E289EC7DA00}" type="sibTrans" cxnId="{5293DB50-8DFC-4D74-BCA2-C1D57E7FDCCC}">
      <dgm:prSet/>
      <dgm:spPr/>
      <dgm:t>
        <a:bodyPr/>
        <a:lstStyle/>
        <a:p>
          <a:endParaRPr lang="en-US"/>
        </a:p>
      </dgm:t>
    </dgm:pt>
    <dgm:pt modelId="{9A2B5329-0A4F-4AED-A698-7A33A0EA4BCA}" type="pres">
      <dgm:prSet presAssocID="{80943005-7D85-4ADB-9C09-29D2A5CC9B6E}" presName="root" presStyleCnt="0">
        <dgm:presLayoutVars>
          <dgm:dir/>
          <dgm:resizeHandles val="exact"/>
        </dgm:presLayoutVars>
      </dgm:prSet>
      <dgm:spPr/>
    </dgm:pt>
    <dgm:pt modelId="{84705B6A-9939-4D73-B41D-206D7C0FF21B}" type="pres">
      <dgm:prSet presAssocID="{F359E388-87AB-468B-9974-5C433697548C}" presName="compNode" presStyleCnt="0"/>
      <dgm:spPr/>
    </dgm:pt>
    <dgm:pt modelId="{36B24146-A280-4F35-A3EB-69464E68550F}" type="pres">
      <dgm:prSet presAssocID="{F359E388-87AB-468B-9974-5C433697548C}" presName="iconRect" presStyleLbl="node1" presStyleIdx="0"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Playbook"/>
        </a:ext>
      </dgm:extLst>
    </dgm:pt>
    <dgm:pt modelId="{07471AC4-A848-49A3-9A41-BCD10FB17A24}" type="pres">
      <dgm:prSet presAssocID="{F359E388-87AB-468B-9974-5C433697548C}" presName="iconSpace" presStyleCnt="0"/>
      <dgm:spPr/>
    </dgm:pt>
    <dgm:pt modelId="{C9F77EEB-0520-4730-B827-46E188278BF0}" type="pres">
      <dgm:prSet presAssocID="{F359E388-87AB-468B-9974-5C433697548C}" presName="parTx" presStyleLbl="revTx" presStyleIdx="0" presStyleCnt="8">
        <dgm:presLayoutVars>
          <dgm:chMax val="0"/>
          <dgm:chPref val="0"/>
        </dgm:presLayoutVars>
      </dgm:prSet>
      <dgm:spPr/>
    </dgm:pt>
    <dgm:pt modelId="{9E54D3E5-DFB8-479D-8E70-E862F3950C88}" type="pres">
      <dgm:prSet presAssocID="{F359E388-87AB-468B-9974-5C433697548C}" presName="txSpace" presStyleCnt="0"/>
      <dgm:spPr/>
    </dgm:pt>
    <dgm:pt modelId="{5CDA409B-D6C8-4C2A-B3E7-7EA5D18C8542}" type="pres">
      <dgm:prSet presAssocID="{F359E388-87AB-468B-9974-5C433697548C}" presName="desTx" presStyleLbl="revTx" presStyleIdx="1" presStyleCnt="8">
        <dgm:presLayoutVars/>
      </dgm:prSet>
      <dgm:spPr/>
    </dgm:pt>
    <dgm:pt modelId="{012FC704-BE5C-40E9-B5D2-A9EBE763FEC5}" type="pres">
      <dgm:prSet presAssocID="{B5698C25-A537-46C0-95EC-62390F3F3B8C}" presName="sibTrans" presStyleCnt="0"/>
      <dgm:spPr/>
    </dgm:pt>
    <dgm:pt modelId="{8AF408D0-0040-4BD1-A66B-9926E2EF8010}" type="pres">
      <dgm:prSet presAssocID="{4157A925-67DB-4C44-B54B-0C5B79C3EBB5}" presName="compNode" presStyleCnt="0"/>
      <dgm:spPr/>
    </dgm:pt>
    <dgm:pt modelId="{1EE14A24-B599-4CFA-8BCB-603EDF456D5D}" type="pres">
      <dgm:prSet presAssocID="{4157A925-67DB-4C44-B54B-0C5B79C3EBB5}"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Marker"/>
        </a:ext>
      </dgm:extLst>
    </dgm:pt>
    <dgm:pt modelId="{1DC2A474-D8B8-420E-89BC-60207EBF9342}" type="pres">
      <dgm:prSet presAssocID="{4157A925-67DB-4C44-B54B-0C5B79C3EBB5}" presName="iconSpace" presStyleCnt="0"/>
      <dgm:spPr/>
    </dgm:pt>
    <dgm:pt modelId="{ACC4E460-1969-4030-92C8-6B7FC2E10CD5}" type="pres">
      <dgm:prSet presAssocID="{4157A925-67DB-4C44-B54B-0C5B79C3EBB5}" presName="parTx" presStyleLbl="revTx" presStyleIdx="2" presStyleCnt="8">
        <dgm:presLayoutVars>
          <dgm:chMax val="0"/>
          <dgm:chPref val="0"/>
        </dgm:presLayoutVars>
      </dgm:prSet>
      <dgm:spPr/>
    </dgm:pt>
    <dgm:pt modelId="{1F69A41E-C5A1-4A03-8B45-AACEBE1C026F}" type="pres">
      <dgm:prSet presAssocID="{4157A925-67DB-4C44-B54B-0C5B79C3EBB5}" presName="txSpace" presStyleCnt="0"/>
      <dgm:spPr/>
    </dgm:pt>
    <dgm:pt modelId="{386A633F-444B-4A80-BEAB-BDE5ACBA42D6}" type="pres">
      <dgm:prSet presAssocID="{4157A925-67DB-4C44-B54B-0C5B79C3EBB5}" presName="desTx" presStyleLbl="revTx" presStyleIdx="3" presStyleCnt="8">
        <dgm:presLayoutVars/>
      </dgm:prSet>
      <dgm:spPr/>
    </dgm:pt>
    <dgm:pt modelId="{DEE8ADCC-92E4-4E78-BA83-7E23F4E9F3EF}" type="pres">
      <dgm:prSet presAssocID="{20C69E13-E33B-49B7-960D-8C9E22A7BEF7}" presName="sibTrans" presStyleCnt="0"/>
      <dgm:spPr/>
    </dgm:pt>
    <dgm:pt modelId="{EA075DF9-F17B-45AA-B64F-666076565038}" type="pres">
      <dgm:prSet presAssocID="{08EC6B16-4D26-40E5-80F1-DD8129DB099A}" presName="compNode" presStyleCnt="0"/>
      <dgm:spPr/>
    </dgm:pt>
    <dgm:pt modelId="{B583C243-E4DE-484D-A2CA-9F8C5D00DBEE}" type="pres">
      <dgm:prSet presAssocID="{08EC6B16-4D26-40E5-80F1-DD8129DB099A}"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extLst>
        <a:ext uri="{E40237B7-FDA0-4F09-8148-C483321AD2D9}">
          <dgm14:cNvPr xmlns:dgm14="http://schemas.microsoft.com/office/drawing/2010/diagram" id="0" name="" descr="Astronaut"/>
        </a:ext>
      </dgm:extLst>
    </dgm:pt>
    <dgm:pt modelId="{D83BF794-A577-444B-B7EE-18B7FB7AFB30}" type="pres">
      <dgm:prSet presAssocID="{08EC6B16-4D26-40E5-80F1-DD8129DB099A}" presName="iconSpace" presStyleCnt="0"/>
      <dgm:spPr/>
    </dgm:pt>
    <dgm:pt modelId="{218605BD-ED23-4172-8161-8AB4E69C3F49}" type="pres">
      <dgm:prSet presAssocID="{08EC6B16-4D26-40E5-80F1-DD8129DB099A}" presName="parTx" presStyleLbl="revTx" presStyleIdx="4" presStyleCnt="8">
        <dgm:presLayoutVars>
          <dgm:chMax val="0"/>
          <dgm:chPref val="0"/>
        </dgm:presLayoutVars>
      </dgm:prSet>
      <dgm:spPr/>
    </dgm:pt>
    <dgm:pt modelId="{B5358B4B-AEA8-4D75-8848-39794DDC2136}" type="pres">
      <dgm:prSet presAssocID="{08EC6B16-4D26-40E5-80F1-DD8129DB099A}" presName="txSpace" presStyleCnt="0"/>
      <dgm:spPr/>
    </dgm:pt>
    <dgm:pt modelId="{C24F1C02-9B70-40E5-90ED-65259F247234}" type="pres">
      <dgm:prSet presAssocID="{08EC6B16-4D26-40E5-80F1-DD8129DB099A}" presName="desTx" presStyleLbl="revTx" presStyleIdx="5" presStyleCnt="8" custLinFactY="-79885" custLinFactNeighborX="-8750" custLinFactNeighborY="-100000">
        <dgm:presLayoutVars/>
      </dgm:prSet>
      <dgm:spPr/>
    </dgm:pt>
    <dgm:pt modelId="{88CED2C3-475B-4E4B-9C12-73E20373D8C9}" type="pres">
      <dgm:prSet presAssocID="{03949CBC-8737-4448-A7AB-6B06F69BB2C5}" presName="sibTrans" presStyleCnt="0"/>
      <dgm:spPr/>
    </dgm:pt>
    <dgm:pt modelId="{FAE44E1C-57E8-42F1-A8AA-D425D44FBF11}" type="pres">
      <dgm:prSet presAssocID="{2A3DA023-633B-4DC8-97A0-B3439050BC39}" presName="compNode" presStyleCnt="0"/>
      <dgm:spPr/>
    </dgm:pt>
    <dgm:pt modelId="{FAB6D774-665C-49F1-BDC6-4DF5375819B4}" type="pres">
      <dgm:prSet presAssocID="{2A3DA023-633B-4DC8-97A0-B3439050BC39}"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dgm:spPr>
      <dgm:extLst>
        <a:ext uri="{E40237B7-FDA0-4F09-8148-C483321AD2D9}">
          <dgm14:cNvPr xmlns:dgm14="http://schemas.microsoft.com/office/drawing/2010/diagram" id="0" name="" descr="Link"/>
        </a:ext>
      </dgm:extLst>
    </dgm:pt>
    <dgm:pt modelId="{04F9E3EA-34B6-4889-8786-79DD8CA8CAE6}" type="pres">
      <dgm:prSet presAssocID="{2A3DA023-633B-4DC8-97A0-B3439050BC39}" presName="iconSpace" presStyleCnt="0"/>
      <dgm:spPr/>
    </dgm:pt>
    <dgm:pt modelId="{32EBD864-72D2-4A6F-9AFC-5B3E31DD34D0}" type="pres">
      <dgm:prSet presAssocID="{2A3DA023-633B-4DC8-97A0-B3439050BC39}" presName="parTx" presStyleLbl="revTx" presStyleIdx="6" presStyleCnt="8">
        <dgm:presLayoutVars>
          <dgm:chMax val="0"/>
          <dgm:chPref val="0"/>
        </dgm:presLayoutVars>
      </dgm:prSet>
      <dgm:spPr/>
    </dgm:pt>
    <dgm:pt modelId="{4E118091-F63B-4FFF-BD1F-6E5A66790A51}" type="pres">
      <dgm:prSet presAssocID="{2A3DA023-633B-4DC8-97A0-B3439050BC39}" presName="txSpace" presStyleCnt="0"/>
      <dgm:spPr/>
    </dgm:pt>
    <dgm:pt modelId="{F0A67E6B-95CC-42F7-8A79-0245D3F428EE}" type="pres">
      <dgm:prSet presAssocID="{2A3DA023-633B-4DC8-97A0-B3439050BC39}" presName="desTx" presStyleLbl="revTx" presStyleIdx="7" presStyleCnt="8">
        <dgm:presLayoutVars/>
      </dgm:prSet>
      <dgm:spPr/>
    </dgm:pt>
  </dgm:ptLst>
  <dgm:cxnLst>
    <dgm:cxn modelId="{5D8CA707-C9AF-4613-8FC7-D70A56CF3FCD}" srcId="{80943005-7D85-4ADB-9C09-29D2A5CC9B6E}" destId="{4157A925-67DB-4C44-B54B-0C5B79C3EBB5}" srcOrd="1" destOrd="0" parTransId="{F596FA14-8668-426A-82B4-61DF786BE9F4}" sibTransId="{20C69E13-E33B-49B7-960D-8C9E22A7BEF7}"/>
    <dgm:cxn modelId="{A03F0A0B-A6EB-4538-AF27-F332C4CC4D3F}" srcId="{08EC6B16-4D26-40E5-80F1-DD8129DB099A}" destId="{C9D598BE-0EAD-48D0-83F8-9359621EAA90}" srcOrd="2" destOrd="0" parTransId="{A52F4C52-4AE1-4FB1-9C11-F1F86B106A58}" sibTransId="{21EFDF3A-0347-48BC-A54A-2C4C0C5688B9}"/>
    <dgm:cxn modelId="{BE17CD10-00D5-438A-AF16-CC6D6A5527FF}" type="presOf" srcId="{80943005-7D85-4ADB-9C09-29D2A5CC9B6E}" destId="{9A2B5329-0A4F-4AED-A698-7A33A0EA4BCA}" srcOrd="0" destOrd="0" presId="urn:microsoft.com/office/officeart/2018/2/layout/IconLabelDescriptionList"/>
    <dgm:cxn modelId="{B1E2B124-2AAB-46E5-B349-0A2415AC57C5}" srcId="{80943005-7D85-4ADB-9C09-29D2A5CC9B6E}" destId="{08EC6B16-4D26-40E5-80F1-DD8129DB099A}" srcOrd="2" destOrd="0" parTransId="{D8E97DFB-3B0B-4F50-A1A8-D34D47862CDE}" sibTransId="{03949CBC-8737-4448-A7AB-6B06F69BB2C5}"/>
    <dgm:cxn modelId="{98FA7528-1DBD-44BD-A073-3C7A9D1F474E}" type="presOf" srcId="{F359E388-87AB-468B-9974-5C433697548C}" destId="{C9F77EEB-0520-4730-B827-46E188278BF0}" srcOrd="0" destOrd="0" presId="urn:microsoft.com/office/officeart/2018/2/layout/IconLabelDescriptionList"/>
    <dgm:cxn modelId="{B0266B29-8B2B-4B63-A180-83624B9E0EF8}" type="presOf" srcId="{4157A925-67DB-4C44-B54B-0C5B79C3EBB5}" destId="{ACC4E460-1969-4030-92C8-6B7FC2E10CD5}" srcOrd="0" destOrd="0" presId="urn:microsoft.com/office/officeart/2018/2/layout/IconLabelDescriptionList"/>
    <dgm:cxn modelId="{C3AAF844-F81D-4EBF-916E-CE64601CB686}" srcId="{08EC6B16-4D26-40E5-80F1-DD8129DB099A}" destId="{24EFC65E-C7FD-451E-AE97-3CAC3719E5CA}" srcOrd="0" destOrd="0" parTransId="{5CFED0E1-B9C3-4E21-A318-38ABBFC60D33}" sibTransId="{E7C13C15-F08A-40F1-8A84-8A3B3412B221}"/>
    <dgm:cxn modelId="{91A3946E-7CDF-43CD-9B0B-4D8C21D0ED02}" srcId="{08EC6B16-4D26-40E5-80F1-DD8129DB099A}" destId="{3FBAF8DC-DCB2-4710-A96E-3B9EAC4C8E0B}" srcOrd="1" destOrd="0" parTransId="{847212D3-2EAA-4A09-B556-DB1D12019EF7}" sibTransId="{C89C9C17-132D-4008-8378-C304F852A43F}"/>
    <dgm:cxn modelId="{5293DB50-8DFC-4D74-BCA2-C1D57E7FDCCC}" srcId="{80943005-7D85-4ADB-9C09-29D2A5CC9B6E}" destId="{2A3DA023-633B-4DC8-97A0-B3439050BC39}" srcOrd="3" destOrd="0" parTransId="{53756F65-DAC0-4EE5-85B2-745B9023A92C}" sibTransId="{38C30AB0-8652-44A5-A2F7-2E289EC7DA00}"/>
    <dgm:cxn modelId="{22751E7E-ECA4-44CA-ADEF-AB515ACE7FF1}" type="presOf" srcId="{3FBAF8DC-DCB2-4710-A96E-3B9EAC4C8E0B}" destId="{C24F1C02-9B70-40E5-90ED-65259F247234}" srcOrd="0" destOrd="1" presId="urn:microsoft.com/office/officeart/2018/2/layout/IconLabelDescriptionList"/>
    <dgm:cxn modelId="{83147BA2-7189-4780-B2E6-7CF6059FE8F2}" type="presOf" srcId="{2A3DA023-633B-4DC8-97A0-B3439050BC39}" destId="{32EBD864-72D2-4A6F-9AFC-5B3E31DD34D0}" srcOrd="0" destOrd="0" presId="urn:microsoft.com/office/officeart/2018/2/layout/IconLabelDescriptionList"/>
    <dgm:cxn modelId="{63271DB1-ABCB-4C5D-8202-E6F6492146FC}" srcId="{80943005-7D85-4ADB-9C09-29D2A5CC9B6E}" destId="{F359E388-87AB-468B-9974-5C433697548C}" srcOrd="0" destOrd="0" parTransId="{447ADAF7-C7D8-48A7-A36D-003AEE9E89C8}" sibTransId="{B5698C25-A537-46C0-95EC-62390F3F3B8C}"/>
    <dgm:cxn modelId="{6C3C5CC9-FAE8-42E4-91D9-AA43B4E463AB}" type="presOf" srcId="{C9D598BE-0EAD-48D0-83F8-9359621EAA90}" destId="{C24F1C02-9B70-40E5-90ED-65259F247234}" srcOrd="0" destOrd="2" presId="urn:microsoft.com/office/officeart/2018/2/layout/IconLabelDescriptionList"/>
    <dgm:cxn modelId="{AFD1F0D5-C294-4834-8618-C9ABFE2BA953}" type="presOf" srcId="{08EC6B16-4D26-40E5-80F1-DD8129DB099A}" destId="{218605BD-ED23-4172-8161-8AB4E69C3F49}" srcOrd="0" destOrd="0" presId="urn:microsoft.com/office/officeart/2018/2/layout/IconLabelDescriptionList"/>
    <dgm:cxn modelId="{414D12F9-CC48-41CF-A1D5-31518E91402D}" type="presOf" srcId="{24EFC65E-C7FD-451E-AE97-3CAC3719E5CA}" destId="{C24F1C02-9B70-40E5-90ED-65259F247234}" srcOrd="0" destOrd="0" presId="urn:microsoft.com/office/officeart/2018/2/layout/IconLabelDescriptionList"/>
    <dgm:cxn modelId="{7FD9F080-7220-4265-BDD6-8804D6FB0767}" type="presParOf" srcId="{9A2B5329-0A4F-4AED-A698-7A33A0EA4BCA}" destId="{84705B6A-9939-4D73-B41D-206D7C0FF21B}" srcOrd="0" destOrd="0" presId="urn:microsoft.com/office/officeart/2018/2/layout/IconLabelDescriptionList"/>
    <dgm:cxn modelId="{A7369ABA-35A4-48A6-9155-EDC1DF5B1828}" type="presParOf" srcId="{84705B6A-9939-4D73-B41D-206D7C0FF21B}" destId="{36B24146-A280-4F35-A3EB-69464E68550F}" srcOrd="0" destOrd="0" presId="urn:microsoft.com/office/officeart/2018/2/layout/IconLabelDescriptionList"/>
    <dgm:cxn modelId="{0E9F4EA7-EC71-4A01-8C3F-018FB287FDFE}" type="presParOf" srcId="{84705B6A-9939-4D73-B41D-206D7C0FF21B}" destId="{07471AC4-A848-49A3-9A41-BCD10FB17A24}" srcOrd="1" destOrd="0" presId="urn:microsoft.com/office/officeart/2018/2/layout/IconLabelDescriptionList"/>
    <dgm:cxn modelId="{9DB887AE-43D9-4E12-AEE6-BA07894F07C2}" type="presParOf" srcId="{84705B6A-9939-4D73-B41D-206D7C0FF21B}" destId="{C9F77EEB-0520-4730-B827-46E188278BF0}" srcOrd="2" destOrd="0" presId="urn:microsoft.com/office/officeart/2018/2/layout/IconLabelDescriptionList"/>
    <dgm:cxn modelId="{3DBD36CC-8DF9-456D-8FD3-B04F9DEB8620}" type="presParOf" srcId="{84705B6A-9939-4D73-B41D-206D7C0FF21B}" destId="{9E54D3E5-DFB8-479D-8E70-E862F3950C88}" srcOrd="3" destOrd="0" presId="urn:microsoft.com/office/officeart/2018/2/layout/IconLabelDescriptionList"/>
    <dgm:cxn modelId="{9E1813B1-6862-4C4F-9618-3E8FD1E3E792}" type="presParOf" srcId="{84705B6A-9939-4D73-B41D-206D7C0FF21B}" destId="{5CDA409B-D6C8-4C2A-B3E7-7EA5D18C8542}" srcOrd="4" destOrd="0" presId="urn:microsoft.com/office/officeart/2018/2/layout/IconLabelDescriptionList"/>
    <dgm:cxn modelId="{45E4FCA1-8FC9-4608-9008-E5422C3B3F69}" type="presParOf" srcId="{9A2B5329-0A4F-4AED-A698-7A33A0EA4BCA}" destId="{012FC704-BE5C-40E9-B5D2-A9EBE763FEC5}" srcOrd="1" destOrd="0" presId="urn:microsoft.com/office/officeart/2018/2/layout/IconLabelDescriptionList"/>
    <dgm:cxn modelId="{538B623A-C94E-4B5C-AA22-D6FB9C3C20CE}" type="presParOf" srcId="{9A2B5329-0A4F-4AED-A698-7A33A0EA4BCA}" destId="{8AF408D0-0040-4BD1-A66B-9926E2EF8010}" srcOrd="2" destOrd="0" presId="urn:microsoft.com/office/officeart/2018/2/layout/IconLabelDescriptionList"/>
    <dgm:cxn modelId="{7FC35E8F-2F84-4A5E-B2B5-AD8D8DA18503}" type="presParOf" srcId="{8AF408D0-0040-4BD1-A66B-9926E2EF8010}" destId="{1EE14A24-B599-4CFA-8BCB-603EDF456D5D}" srcOrd="0" destOrd="0" presId="urn:microsoft.com/office/officeart/2018/2/layout/IconLabelDescriptionList"/>
    <dgm:cxn modelId="{045D692F-6AC9-43FA-B98A-07D95E72CF4E}" type="presParOf" srcId="{8AF408D0-0040-4BD1-A66B-9926E2EF8010}" destId="{1DC2A474-D8B8-420E-89BC-60207EBF9342}" srcOrd="1" destOrd="0" presId="urn:microsoft.com/office/officeart/2018/2/layout/IconLabelDescriptionList"/>
    <dgm:cxn modelId="{EC7482A3-8365-49B1-8DF5-BE4C47403A2B}" type="presParOf" srcId="{8AF408D0-0040-4BD1-A66B-9926E2EF8010}" destId="{ACC4E460-1969-4030-92C8-6B7FC2E10CD5}" srcOrd="2" destOrd="0" presId="urn:microsoft.com/office/officeart/2018/2/layout/IconLabelDescriptionList"/>
    <dgm:cxn modelId="{5C541733-6AC5-4C95-8EF4-FCF5167C5092}" type="presParOf" srcId="{8AF408D0-0040-4BD1-A66B-9926E2EF8010}" destId="{1F69A41E-C5A1-4A03-8B45-AACEBE1C026F}" srcOrd="3" destOrd="0" presId="urn:microsoft.com/office/officeart/2018/2/layout/IconLabelDescriptionList"/>
    <dgm:cxn modelId="{FFA5DC0A-986B-4B38-9FD5-8737DF97D648}" type="presParOf" srcId="{8AF408D0-0040-4BD1-A66B-9926E2EF8010}" destId="{386A633F-444B-4A80-BEAB-BDE5ACBA42D6}" srcOrd="4" destOrd="0" presId="urn:microsoft.com/office/officeart/2018/2/layout/IconLabelDescriptionList"/>
    <dgm:cxn modelId="{B2CF73AC-D2F3-4FCF-B6F1-393792EAAD75}" type="presParOf" srcId="{9A2B5329-0A4F-4AED-A698-7A33A0EA4BCA}" destId="{DEE8ADCC-92E4-4E78-BA83-7E23F4E9F3EF}" srcOrd="3" destOrd="0" presId="urn:microsoft.com/office/officeart/2018/2/layout/IconLabelDescriptionList"/>
    <dgm:cxn modelId="{A32C88BC-A1DE-477D-8DCC-C78DB4E851A6}" type="presParOf" srcId="{9A2B5329-0A4F-4AED-A698-7A33A0EA4BCA}" destId="{EA075DF9-F17B-45AA-B64F-666076565038}" srcOrd="4" destOrd="0" presId="urn:microsoft.com/office/officeart/2018/2/layout/IconLabelDescriptionList"/>
    <dgm:cxn modelId="{C7EEC55B-5CB9-4B6F-A478-25BFCD786A1A}" type="presParOf" srcId="{EA075DF9-F17B-45AA-B64F-666076565038}" destId="{B583C243-E4DE-484D-A2CA-9F8C5D00DBEE}" srcOrd="0" destOrd="0" presId="urn:microsoft.com/office/officeart/2018/2/layout/IconLabelDescriptionList"/>
    <dgm:cxn modelId="{CDF9B021-E871-4EBE-9965-72EB6FBE9B28}" type="presParOf" srcId="{EA075DF9-F17B-45AA-B64F-666076565038}" destId="{D83BF794-A577-444B-B7EE-18B7FB7AFB30}" srcOrd="1" destOrd="0" presId="urn:microsoft.com/office/officeart/2018/2/layout/IconLabelDescriptionList"/>
    <dgm:cxn modelId="{E166F169-E1E9-4E43-8360-8969E32E2DEF}" type="presParOf" srcId="{EA075DF9-F17B-45AA-B64F-666076565038}" destId="{218605BD-ED23-4172-8161-8AB4E69C3F49}" srcOrd="2" destOrd="0" presId="urn:microsoft.com/office/officeart/2018/2/layout/IconLabelDescriptionList"/>
    <dgm:cxn modelId="{1E994FC4-389E-414B-98DF-1A4FFC493DA7}" type="presParOf" srcId="{EA075DF9-F17B-45AA-B64F-666076565038}" destId="{B5358B4B-AEA8-4D75-8848-39794DDC2136}" srcOrd="3" destOrd="0" presId="urn:microsoft.com/office/officeart/2018/2/layout/IconLabelDescriptionList"/>
    <dgm:cxn modelId="{F9D6117A-F713-48C5-B3B6-6608C678A637}" type="presParOf" srcId="{EA075DF9-F17B-45AA-B64F-666076565038}" destId="{C24F1C02-9B70-40E5-90ED-65259F247234}" srcOrd="4" destOrd="0" presId="urn:microsoft.com/office/officeart/2018/2/layout/IconLabelDescriptionList"/>
    <dgm:cxn modelId="{56219C2D-707A-44F2-8A05-3BC58A4DD92D}" type="presParOf" srcId="{9A2B5329-0A4F-4AED-A698-7A33A0EA4BCA}" destId="{88CED2C3-475B-4E4B-9C12-73E20373D8C9}" srcOrd="5" destOrd="0" presId="urn:microsoft.com/office/officeart/2018/2/layout/IconLabelDescriptionList"/>
    <dgm:cxn modelId="{F1764B0E-8F50-42DE-B270-CE6F4C01A0C0}" type="presParOf" srcId="{9A2B5329-0A4F-4AED-A698-7A33A0EA4BCA}" destId="{FAE44E1C-57E8-42F1-A8AA-D425D44FBF11}" srcOrd="6" destOrd="0" presId="urn:microsoft.com/office/officeart/2018/2/layout/IconLabelDescriptionList"/>
    <dgm:cxn modelId="{7B9E9DFC-2808-43BA-A4D1-0A19371F2BC5}" type="presParOf" srcId="{FAE44E1C-57E8-42F1-A8AA-D425D44FBF11}" destId="{FAB6D774-665C-49F1-BDC6-4DF5375819B4}" srcOrd="0" destOrd="0" presId="urn:microsoft.com/office/officeart/2018/2/layout/IconLabelDescriptionList"/>
    <dgm:cxn modelId="{26C497F0-0ADF-4431-9378-40538BD05678}" type="presParOf" srcId="{FAE44E1C-57E8-42F1-A8AA-D425D44FBF11}" destId="{04F9E3EA-34B6-4889-8786-79DD8CA8CAE6}" srcOrd="1" destOrd="0" presId="urn:microsoft.com/office/officeart/2018/2/layout/IconLabelDescriptionList"/>
    <dgm:cxn modelId="{517C8FD7-8362-43CE-8414-5EE49F764063}" type="presParOf" srcId="{FAE44E1C-57E8-42F1-A8AA-D425D44FBF11}" destId="{32EBD864-72D2-4A6F-9AFC-5B3E31DD34D0}" srcOrd="2" destOrd="0" presId="urn:microsoft.com/office/officeart/2018/2/layout/IconLabelDescriptionList"/>
    <dgm:cxn modelId="{418006F8-C640-4464-A62D-4E24AA9A5203}" type="presParOf" srcId="{FAE44E1C-57E8-42F1-A8AA-D425D44FBF11}" destId="{4E118091-F63B-4FFF-BD1F-6E5A66790A51}" srcOrd="3" destOrd="0" presId="urn:microsoft.com/office/officeart/2018/2/layout/IconLabelDescriptionList"/>
    <dgm:cxn modelId="{5FB64F67-065E-4B4A-8607-53F629097AF5}" type="presParOf" srcId="{FAE44E1C-57E8-42F1-A8AA-D425D44FBF11}" destId="{F0A67E6B-95CC-42F7-8A79-0245D3F428EE}"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95C7682-B1BA-4A86-B8A5-BCF844C70B31}"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F20C6410-0813-40DD-B3BC-834D48960B9B}">
      <dgm:prSet/>
      <dgm:spPr/>
      <dgm:t>
        <a:bodyPr/>
        <a:lstStyle/>
        <a:p>
          <a:pPr>
            <a:lnSpc>
              <a:spcPct val="100000"/>
            </a:lnSpc>
          </a:pPr>
          <a:r>
            <a:rPr lang="en-US"/>
            <a:t>Created a machine learning model pipeline to predict if the first stage will land.</a:t>
          </a:r>
        </a:p>
      </dgm:t>
    </dgm:pt>
    <dgm:pt modelId="{454D7ABA-57CD-4F60-B782-C9D45E47EE56}" type="parTrans" cxnId="{1D0E99DE-5775-4A28-A69D-3A0EE2AFDA3E}">
      <dgm:prSet/>
      <dgm:spPr/>
      <dgm:t>
        <a:bodyPr/>
        <a:lstStyle/>
        <a:p>
          <a:endParaRPr lang="en-US"/>
        </a:p>
      </dgm:t>
    </dgm:pt>
    <dgm:pt modelId="{F0F7814A-B0A9-4B3A-9405-3BB759D4007A}" type="sibTrans" cxnId="{1D0E99DE-5775-4A28-A69D-3A0EE2AFDA3E}">
      <dgm:prSet/>
      <dgm:spPr/>
      <dgm:t>
        <a:bodyPr/>
        <a:lstStyle/>
        <a:p>
          <a:pPr>
            <a:lnSpc>
              <a:spcPct val="100000"/>
            </a:lnSpc>
          </a:pPr>
          <a:endParaRPr lang="en-US"/>
        </a:p>
      </dgm:t>
    </dgm:pt>
    <dgm:pt modelId="{A62F76E1-BE91-48E4-8730-247530D3239F}">
      <dgm:prSet/>
      <dgm:spPr/>
      <dgm:t>
        <a:bodyPr/>
        <a:lstStyle/>
        <a:p>
          <a:pPr>
            <a:lnSpc>
              <a:spcPct val="100000"/>
            </a:lnSpc>
          </a:pPr>
          <a:r>
            <a:rPr lang="en-US"/>
            <a:t>Loaded the data using NumPy and Pandas libraries, transformed the data, and split them into training and testing data to improve the accuracy of the models.</a:t>
          </a:r>
        </a:p>
      </dgm:t>
    </dgm:pt>
    <dgm:pt modelId="{8FF5CD97-45F9-4615-A761-1D8F187EC3F9}" type="parTrans" cxnId="{4F04DD45-147A-4AE6-BD27-E675D414BA4B}">
      <dgm:prSet/>
      <dgm:spPr/>
      <dgm:t>
        <a:bodyPr/>
        <a:lstStyle/>
        <a:p>
          <a:endParaRPr lang="en-US"/>
        </a:p>
      </dgm:t>
    </dgm:pt>
    <dgm:pt modelId="{47680208-6074-4EFA-8367-2C207C3A0CC2}" type="sibTrans" cxnId="{4F04DD45-147A-4AE6-BD27-E675D414BA4B}">
      <dgm:prSet/>
      <dgm:spPr/>
      <dgm:t>
        <a:bodyPr/>
        <a:lstStyle/>
        <a:p>
          <a:pPr>
            <a:lnSpc>
              <a:spcPct val="100000"/>
            </a:lnSpc>
          </a:pPr>
          <a:endParaRPr lang="en-US"/>
        </a:p>
      </dgm:t>
    </dgm:pt>
    <dgm:pt modelId="{8D3D92CF-7414-4235-A0A3-6A7F1DCD3A10}">
      <dgm:prSet/>
      <dgm:spPr/>
      <dgm:t>
        <a:bodyPr/>
        <a:lstStyle/>
        <a:p>
          <a:pPr>
            <a:lnSpc>
              <a:spcPct val="100000"/>
            </a:lnSpc>
          </a:pPr>
          <a:r>
            <a:rPr lang="en-US"/>
            <a:t>Used different machine learning models (SVM, Classification trees, and Logistic Regression) and tuned different hyperparameters.</a:t>
          </a:r>
        </a:p>
      </dgm:t>
    </dgm:pt>
    <dgm:pt modelId="{9D2B00C0-7A88-44DD-8843-27CA8CB19D28}" type="parTrans" cxnId="{E4A77EFF-2485-45C8-8578-AA5C43A65747}">
      <dgm:prSet/>
      <dgm:spPr/>
      <dgm:t>
        <a:bodyPr/>
        <a:lstStyle/>
        <a:p>
          <a:endParaRPr lang="en-US"/>
        </a:p>
      </dgm:t>
    </dgm:pt>
    <dgm:pt modelId="{E0F32B31-9AFC-4BFB-9AE0-D6EFC040FE81}" type="sibTrans" cxnId="{E4A77EFF-2485-45C8-8578-AA5C43A65747}">
      <dgm:prSet/>
      <dgm:spPr/>
      <dgm:t>
        <a:bodyPr/>
        <a:lstStyle/>
        <a:p>
          <a:pPr>
            <a:lnSpc>
              <a:spcPct val="100000"/>
            </a:lnSpc>
          </a:pPr>
          <a:endParaRPr lang="en-US"/>
        </a:p>
      </dgm:t>
    </dgm:pt>
    <dgm:pt modelId="{309A0E5D-0B91-4C47-81AE-98B45E5BD913}">
      <dgm:prSet/>
      <dgm:spPr/>
      <dgm:t>
        <a:bodyPr/>
        <a:lstStyle/>
        <a:p>
          <a:pPr>
            <a:lnSpc>
              <a:spcPct val="100000"/>
            </a:lnSpc>
          </a:pPr>
          <a:r>
            <a:rPr lang="en-US"/>
            <a:t>Found which method performs better by considering accuracy.</a:t>
          </a:r>
        </a:p>
      </dgm:t>
    </dgm:pt>
    <dgm:pt modelId="{F0753252-F216-4C61-8ACF-6CF8D0F68148}" type="parTrans" cxnId="{52AC1A1A-BEFD-4CBC-B487-6379B92855E3}">
      <dgm:prSet/>
      <dgm:spPr/>
      <dgm:t>
        <a:bodyPr/>
        <a:lstStyle/>
        <a:p>
          <a:endParaRPr lang="en-US"/>
        </a:p>
      </dgm:t>
    </dgm:pt>
    <dgm:pt modelId="{9069F916-EDCA-479F-8B65-5CFC7D0518D9}" type="sibTrans" cxnId="{52AC1A1A-BEFD-4CBC-B487-6379B92855E3}">
      <dgm:prSet/>
      <dgm:spPr/>
      <dgm:t>
        <a:bodyPr/>
        <a:lstStyle/>
        <a:p>
          <a:pPr>
            <a:lnSpc>
              <a:spcPct val="100000"/>
            </a:lnSpc>
          </a:pPr>
          <a:endParaRPr lang="en-US"/>
        </a:p>
      </dgm:t>
    </dgm:pt>
    <dgm:pt modelId="{54E2C828-1921-42E8-BA22-F619F42ED110}">
      <dgm:prSet/>
      <dgm:spPr/>
      <dgm:t>
        <a:bodyPr/>
        <a:lstStyle/>
        <a:p>
          <a:pPr>
            <a:lnSpc>
              <a:spcPct val="100000"/>
            </a:lnSpc>
          </a:pPr>
          <a:r>
            <a:rPr lang="en-US"/>
            <a:t>Best model was the Decision Tree with an accuracy of approximately 89%.</a:t>
          </a:r>
        </a:p>
      </dgm:t>
    </dgm:pt>
    <dgm:pt modelId="{8573118B-383A-4C3E-8721-EE97A70A9D9B}" type="parTrans" cxnId="{EFDF6DE1-16F9-4A80-A72F-14BE0153DB4F}">
      <dgm:prSet/>
      <dgm:spPr/>
      <dgm:t>
        <a:bodyPr/>
        <a:lstStyle/>
        <a:p>
          <a:endParaRPr lang="en-US"/>
        </a:p>
      </dgm:t>
    </dgm:pt>
    <dgm:pt modelId="{A9050A7A-FDB7-442D-976F-C386C9C9B9EF}" type="sibTrans" cxnId="{EFDF6DE1-16F9-4A80-A72F-14BE0153DB4F}">
      <dgm:prSet/>
      <dgm:spPr/>
      <dgm:t>
        <a:bodyPr/>
        <a:lstStyle/>
        <a:p>
          <a:pPr>
            <a:lnSpc>
              <a:spcPct val="100000"/>
            </a:lnSpc>
          </a:pPr>
          <a:endParaRPr lang="en-US"/>
        </a:p>
      </dgm:t>
    </dgm:pt>
    <dgm:pt modelId="{275DB63F-A309-4E89-9906-83A824A3BB6D}">
      <dgm:prSet/>
      <dgm:spPr/>
      <dgm:t>
        <a:bodyPr/>
        <a:lstStyle/>
        <a:p>
          <a:pPr>
            <a:lnSpc>
              <a:spcPct val="100000"/>
            </a:lnSpc>
          </a:pPr>
          <a:r>
            <a:rPr lang="en-US" dirty="0"/>
            <a:t>Notebook link: </a:t>
          </a:r>
          <a:r>
            <a:rPr lang="en-US" dirty="0">
              <a:hlinkClick xmlns:r="http://schemas.openxmlformats.org/officeDocument/2006/relationships" r:id="rId1"/>
            </a:rPr>
            <a:t>https://github.com/ftasioulis/Data-Science-Capstone-Project/blob/0c6d6166af66883d484970fc7f97f834988f5e2f/SpaxeX-Predictive%20Analysis%20(Classification).ipynb</a:t>
          </a:r>
          <a:r>
            <a:rPr lang="en-US" dirty="0"/>
            <a:t>.</a:t>
          </a:r>
        </a:p>
      </dgm:t>
    </dgm:pt>
    <dgm:pt modelId="{C53974C9-4D72-4B25-8A74-F87D8C278FEE}" type="parTrans" cxnId="{F1920206-A340-472C-9CD0-008A3B882A68}">
      <dgm:prSet/>
      <dgm:spPr/>
      <dgm:t>
        <a:bodyPr/>
        <a:lstStyle/>
        <a:p>
          <a:endParaRPr lang="en-US"/>
        </a:p>
      </dgm:t>
    </dgm:pt>
    <dgm:pt modelId="{5D919463-94AE-414C-A7C5-51B5AB74C691}" type="sibTrans" cxnId="{F1920206-A340-472C-9CD0-008A3B882A68}">
      <dgm:prSet/>
      <dgm:spPr/>
      <dgm:t>
        <a:bodyPr/>
        <a:lstStyle/>
        <a:p>
          <a:endParaRPr lang="en-US"/>
        </a:p>
      </dgm:t>
    </dgm:pt>
    <dgm:pt modelId="{FEF32464-7F2F-488D-BA5A-00F1E3988EC5}" type="pres">
      <dgm:prSet presAssocID="{A95C7682-B1BA-4A86-B8A5-BCF844C70B31}" presName="root" presStyleCnt="0">
        <dgm:presLayoutVars>
          <dgm:dir/>
          <dgm:resizeHandles val="exact"/>
        </dgm:presLayoutVars>
      </dgm:prSet>
      <dgm:spPr/>
    </dgm:pt>
    <dgm:pt modelId="{E1026F84-344B-439A-8D66-08501C5CC7D6}" type="pres">
      <dgm:prSet presAssocID="{A95C7682-B1BA-4A86-B8A5-BCF844C70B31}" presName="container" presStyleCnt="0">
        <dgm:presLayoutVars>
          <dgm:dir/>
          <dgm:resizeHandles val="exact"/>
        </dgm:presLayoutVars>
      </dgm:prSet>
      <dgm:spPr/>
    </dgm:pt>
    <dgm:pt modelId="{2D386989-7B2C-41BB-92D3-E730E0F4489D}" type="pres">
      <dgm:prSet presAssocID="{F20C6410-0813-40DD-B3BC-834D48960B9B}" presName="compNode" presStyleCnt="0"/>
      <dgm:spPr/>
    </dgm:pt>
    <dgm:pt modelId="{BE7EB7C5-B1E1-49F3-9FCA-7BCDEE0C5A3D}" type="pres">
      <dgm:prSet presAssocID="{F20C6410-0813-40DD-B3BC-834D48960B9B}" presName="iconBgRect" presStyleLbl="bgShp" presStyleIdx="0" presStyleCnt="6"/>
      <dgm:spPr/>
    </dgm:pt>
    <dgm:pt modelId="{DEE6ACB0-8342-4985-9467-32891C52026E}" type="pres">
      <dgm:prSet presAssocID="{F20C6410-0813-40DD-B3BC-834D48960B9B}" presName="iconRect" presStyleLbl="node1" presStyleIdx="0" presStyleCnt="6"/>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Database"/>
        </a:ext>
      </dgm:extLst>
    </dgm:pt>
    <dgm:pt modelId="{6AFC88D7-F957-4E8A-B41F-5A4582CEA432}" type="pres">
      <dgm:prSet presAssocID="{F20C6410-0813-40DD-B3BC-834D48960B9B}" presName="spaceRect" presStyleCnt="0"/>
      <dgm:spPr/>
    </dgm:pt>
    <dgm:pt modelId="{A719A7B7-0A58-4677-B421-9A135F05568F}" type="pres">
      <dgm:prSet presAssocID="{F20C6410-0813-40DD-B3BC-834D48960B9B}" presName="textRect" presStyleLbl="revTx" presStyleIdx="0" presStyleCnt="6">
        <dgm:presLayoutVars>
          <dgm:chMax val="1"/>
          <dgm:chPref val="1"/>
        </dgm:presLayoutVars>
      </dgm:prSet>
      <dgm:spPr/>
    </dgm:pt>
    <dgm:pt modelId="{75FC75B6-F463-4C7F-BB3E-9E4CB1A8E0A7}" type="pres">
      <dgm:prSet presAssocID="{F0F7814A-B0A9-4B3A-9405-3BB759D4007A}" presName="sibTrans" presStyleLbl="sibTrans2D1" presStyleIdx="0" presStyleCnt="0"/>
      <dgm:spPr/>
    </dgm:pt>
    <dgm:pt modelId="{AA004E2B-1F34-4C16-A236-CF06D44C35DA}" type="pres">
      <dgm:prSet presAssocID="{A62F76E1-BE91-48E4-8730-247530D3239F}" presName="compNode" presStyleCnt="0"/>
      <dgm:spPr/>
    </dgm:pt>
    <dgm:pt modelId="{2DDBB63C-51E0-4BF4-8264-0D26963C1E93}" type="pres">
      <dgm:prSet presAssocID="{A62F76E1-BE91-48E4-8730-247530D3239F}" presName="iconBgRect" presStyleLbl="bgShp" presStyleIdx="1" presStyleCnt="6"/>
      <dgm:spPr/>
    </dgm:pt>
    <dgm:pt modelId="{BD901A8F-23CA-4259-9D18-64FD4FB02D24}" type="pres">
      <dgm:prSet presAssocID="{A62F76E1-BE91-48E4-8730-247530D3239F}" presName="iconRect" presStyleLbl="node1" presStyleIdx="1" presStyleCnt="6"/>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Panda"/>
        </a:ext>
      </dgm:extLst>
    </dgm:pt>
    <dgm:pt modelId="{C6F2CF42-461D-436E-B53C-F36280CD6D3D}" type="pres">
      <dgm:prSet presAssocID="{A62F76E1-BE91-48E4-8730-247530D3239F}" presName="spaceRect" presStyleCnt="0"/>
      <dgm:spPr/>
    </dgm:pt>
    <dgm:pt modelId="{2C7BF204-51B8-4E71-B0BB-B0FAFC4FD923}" type="pres">
      <dgm:prSet presAssocID="{A62F76E1-BE91-48E4-8730-247530D3239F}" presName="textRect" presStyleLbl="revTx" presStyleIdx="1" presStyleCnt="6">
        <dgm:presLayoutVars>
          <dgm:chMax val="1"/>
          <dgm:chPref val="1"/>
        </dgm:presLayoutVars>
      </dgm:prSet>
      <dgm:spPr/>
    </dgm:pt>
    <dgm:pt modelId="{48278328-6A47-4A22-9E48-20AC68732477}" type="pres">
      <dgm:prSet presAssocID="{47680208-6074-4EFA-8367-2C207C3A0CC2}" presName="sibTrans" presStyleLbl="sibTrans2D1" presStyleIdx="0" presStyleCnt="0"/>
      <dgm:spPr/>
    </dgm:pt>
    <dgm:pt modelId="{A0901FF5-2A28-4082-8034-7EBDADB71655}" type="pres">
      <dgm:prSet presAssocID="{8D3D92CF-7414-4235-A0A3-6A7F1DCD3A10}" presName="compNode" presStyleCnt="0"/>
      <dgm:spPr/>
    </dgm:pt>
    <dgm:pt modelId="{C7DBD417-02D3-4CB0-B147-92996ABB9C42}" type="pres">
      <dgm:prSet presAssocID="{8D3D92CF-7414-4235-A0A3-6A7F1DCD3A10}" presName="iconBgRect" presStyleLbl="bgShp" presStyleIdx="2" presStyleCnt="6"/>
      <dgm:spPr/>
    </dgm:pt>
    <dgm:pt modelId="{ED311171-C33F-4931-80C8-18F5C8645A52}" type="pres">
      <dgm:prSet presAssocID="{8D3D92CF-7414-4235-A0A3-6A7F1DCD3A10}" presName="iconRect" presStyleLbl="node1" presStyleIdx="2" presStyleCnt="6"/>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extLst>
        <a:ext uri="{E40237B7-FDA0-4F09-8148-C483321AD2D9}">
          <dgm14:cNvPr xmlns:dgm14="http://schemas.microsoft.com/office/drawing/2010/diagram" id="0" name="" descr="Arrow Circle"/>
        </a:ext>
      </dgm:extLst>
    </dgm:pt>
    <dgm:pt modelId="{BD4A3F8D-EF1B-4CC3-A1A0-FE95D47C7583}" type="pres">
      <dgm:prSet presAssocID="{8D3D92CF-7414-4235-A0A3-6A7F1DCD3A10}" presName="spaceRect" presStyleCnt="0"/>
      <dgm:spPr/>
    </dgm:pt>
    <dgm:pt modelId="{C209944E-64D6-44A2-92D6-3227CABC074A}" type="pres">
      <dgm:prSet presAssocID="{8D3D92CF-7414-4235-A0A3-6A7F1DCD3A10}" presName="textRect" presStyleLbl="revTx" presStyleIdx="2" presStyleCnt="6">
        <dgm:presLayoutVars>
          <dgm:chMax val="1"/>
          <dgm:chPref val="1"/>
        </dgm:presLayoutVars>
      </dgm:prSet>
      <dgm:spPr/>
    </dgm:pt>
    <dgm:pt modelId="{389A176F-236B-4E57-89A4-6AF3B2E8A2AC}" type="pres">
      <dgm:prSet presAssocID="{E0F32B31-9AFC-4BFB-9AE0-D6EFC040FE81}" presName="sibTrans" presStyleLbl="sibTrans2D1" presStyleIdx="0" presStyleCnt="0"/>
      <dgm:spPr/>
    </dgm:pt>
    <dgm:pt modelId="{1D0C4789-669A-4E81-80EC-7FC99F8007C9}" type="pres">
      <dgm:prSet presAssocID="{309A0E5D-0B91-4C47-81AE-98B45E5BD913}" presName="compNode" presStyleCnt="0"/>
      <dgm:spPr/>
    </dgm:pt>
    <dgm:pt modelId="{76385417-57E8-4C4F-A0E5-B7405C587FA0}" type="pres">
      <dgm:prSet presAssocID="{309A0E5D-0B91-4C47-81AE-98B45E5BD913}" presName="iconBgRect" presStyleLbl="bgShp" presStyleIdx="3" presStyleCnt="6"/>
      <dgm:spPr/>
    </dgm:pt>
    <dgm:pt modelId="{5333359F-3938-4AAD-A3EC-548A696BEA8D}" type="pres">
      <dgm:prSet presAssocID="{309A0E5D-0B91-4C47-81AE-98B45E5BD913}" presName="iconRect" presStyleLbl="node1" presStyleIdx="3" presStyleCnt="6"/>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dgm:spPr>
      <dgm:extLst>
        <a:ext uri="{E40237B7-FDA0-4F09-8148-C483321AD2D9}">
          <dgm14:cNvPr xmlns:dgm14="http://schemas.microsoft.com/office/drawing/2010/diagram" id="0" name="" descr="Checkmark"/>
        </a:ext>
      </dgm:extLst>
    </dgm:pt>
    <dgm:pt modelId="{A54F91D2-0527-4761-8B08-B3E47C9265DA}" type="pres">
      <dgm:prSet presAssocID="{309A0E5D-0B91-4C47-81AE-98B45E5BD913}" presName="spaceRect" presStyleCnt="0"/>
      <dgm:spPr/>
    </dgm:pt>
    <dgm:pt modelId="{F80E6C26-20A0-44A9-A021-99A691A8B545}" type="pres">
      <dgm:prSet presAssocID="{309A0E5D-0B91-4C47-81AE-98B45E5BD913}" presName="textRect" presStyleLbl="revTx" presStyleIdx="3" presStyleCnt="6">
        <dgm:presLayoutVars>
          <dgm:chMax val="1"/>
          <dgm:chPref val="1"/>
        </dgm:presLayoutVars>
      </dgm:prSet>
      <dgm:spPr/>
    </dgm:pt>
    <dgm:pt modelId="{AC4C56B5-2B4B-4F6E-B8D0-959DAEA4B7BB}" type="pres">
      <dgm:prSet presAssocID="{9069F916-EDCA-479F-8B65-5CFC7D0518D9}" presName="sibTrans" presStyleLbl="sibTrans2D1" presStyleIdx="0" presStyleCnt="0"/>
      <dgm:spPr/>
    </dgm:pt>
    <dgm:pt modelId="{CF8D5C79-8E0F-4498-A6EB-848869A52C30}" type="pres">
      <dgm:prSet presAssocID="{54E2C828-1921-42E8-BA22-F619F42ED110}" presName="compNode" presStyleCnt="0"/>
      <dgm:spPr/>
    </dgm:pt>
    <dgm:pt modelId="{D744ECF1-D758-4919-915D-35355C5F4628}" type="pres">
      <dgm:prSet presAssocID="{54E2C828-1921-42E8-BA22-F619F42ED110}" presName="iconBgRect" presStyleLbl="bgShp" presStyleIdx="4" presStyleCnt="6"/>
      <dgm:spPr/>
    </dgm:pt>
    <dgm:pt modelId="{6A03F59D-9927-467E-A71B-49149C860C8E}" type="pres">
      <dgm:prSet presAssocID="{54E2C828-1921-42E8-BA22-F619F42ED110}" presName="iconRect" presStyleLbl="node1" presStyleIdx="4" presStyleCnt="6"/>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dgm:spPr>
      <dgm:extLst>
        <a:ext uri="{E40237B7-FDA0-4F09-8148-C483321AD2D9}">
          <dgm14:cNvPr xmlns:dgm14="http://schemas.microsoft.com/office/drawing/2010/diagram" id="0" name="" descr="Target"/>
        </a:ext>
      </dgm:extLst>
    </dgm:pt>
    <dgm:pt modelId="{773E06C2-8C7D-4FA6-B1DD-6F68B7029F52}" type="pres">
      <dgm:prSet presAssocID="{54E2C828-1921-42E8-BA22-F619F42ED110}" presName="spaceRect" presStyleCnt="0"/>
      <dgm:spPr/>
    </dgm:pt>
    <dgm:pt modelId="{CE51CBA1-D79C-4962-B48A-C98CC1D08985}" type="pres">
      <dgm:prSet presAssocID="{54E2C828-1921-42E8-BA22-F619F42ED110}" presName="textRect" presStyleLbl="revTx" presStyleIdx="4" presStyleCnt="6">
        <dgm:presLayoutVars>
          <dgm:chMax val="1"/>
          <dgm:chPref val="1"/>
        </dgm:presLayoutVars>
      </dgm:prSet>
      <dgm:spPr/>
    </dgm:pt>
    <dgm:pt modelId="{D8599753-550A-4BF6-A64B-5A31B47CBC4D}" type="pres">
      <dgm:prSet presAssocID="{A9050A7A-FDB7-442D-976F-C386C9C9B9EF}" presName="sibTrans" presStyleLbl="sibTrans2D1" presStyleIdx="0" presStyleCnt="0"/>
      <dgm:spPr/>
    </dgm:pt>
    <dgm:pt modelId="{83D521CC-04C2-4CDB-A5E3-3988B35AFF0F}" type="pres">
      <dgm:prSet presAssocID="{275DB63F-A309-4E89-9906-83A824A3BB6D}" presName="compNode" presStyleCnt="0"/>
      <dgm:spPr/>
    </dgm:pt>
    <dgm:pt modelId="{C85F6277-93AB-4122-8FB7-CCDAA973A4CA}" type="pres">
      <dgm:prSet presAssocID="{275DB63F-A309-4E89-9906-83A824A3BB6D}" presName="iconBgRect" presStyleLbl="bgShp" presStyleIdx="5" presStyleCnt="6"/>
      <dgm:spPr/>
    </dgm:pt>
    <dgm:pt modelId="{7755B587-34B5-49EA-8E6E-E878AE299C33}" type="pres">
      <dgm:prSet presAssocID="{275DB63F-A309-4E89-9906-83A824A3BB6D}" presName="iconRect" presStyleLbl="node1" presStyleIdx="5" presStyleCnt="6"/>
      <dgm:spPr>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dgm:spPr>
      <dgm:extLst>
        <a:ext uri="{E40237B7-FDA0-4F09-8148-C483321AD2D9}">
          <dgm14:cNvPr xmlns:dgm14="http://schemas.microsoft.com/office/drawing/2010/diagram" id="0" name="" descr="Link"/>
        </a:ext>
      </dgm:extLst>
    </dgm:pt>
    <dgm:pt modelId="{19283C6B-58F9-4ABA-B63B-D4680BC2C6C2}" type="pres">
      <dgm:prSet presAssocID="{275DB63F-A309-4E89-9906-83A824A3BB6D}" presName="spaceRect" presStyleCnt="0"/>
      <dgm:spPr/>
    </dgm:pt>
    <dgm:pt modelId="{E0C054D0-6DEE-4388-A461-7F3736BC5A25}" type="pres">
      <dgm:prSet presAssocID="{275DB63F-A309-4E89-9906-83A824A3BB6D}" presName="textRect" presStyleLbl="revTx" presStyleIdx="5" presStyleCnt="6" custScaleX="96702" custScaleY="81367">
        <dgm:presLayoutVars>
          <dgm:chMax val="1"/>
          <dgm:chPref val="1"/>
        </dgm:presLayoutVars>
      </dgm:prSet>
      <dgm:spPr/>
    </dgm:pt>
  </dgm:ptLst>
  <dgm:cxnLst>
    <dgm:cxn modelId="{F1920206-A340-472C-9CD0-008A3B882A68}" srcId="{A95C7682-B1BA-4A86-B8A5-BCF844C70B31}" destId="{275DB63F-A309-4E89-9906-83A824A3BB6D}" srcOrd="5" destOrd="0" parTransId="{C53974C9-4D72-4B25-8A74-F87D8C278FEE}" sibTransId="{5D919463-94AE-414C-A7C5-51B5AB74C691}"/>
    <dgm:cxn modelId="{B8546609-E245-4861-84AD-F93D667CEF0B}" type="presOf" srcId="{A9050A7A-FDB7-442D-976F-C386C9C9B9EF}" destId="{D8599753-550A-4BF6-A64B-5A31B47CBC4D}" srcOrd="0" destOrd="0" presId="urn:microsoft.com/office/officeart/2018/2/layout/IconCircleList"/>
    <dgm:cxn modelId="{77B1960C-0A27-4990-A3C8-FFA008ACFF6C}" type="presOf" srcId="{54E2C828-1921-42E8-BA22-F619F42ED110}" destId="{CE51CBA1-D79C-4962-B48A-C98CC1D08985}" srcOrd="0" destOrd="0" presId="urn:microsoft.com/office/officeart/2018/2/layout/IconCircleList"/>
    <dgm:cxn modelId="{52AC1A1A-BEFD-4CBC-B487-6379B92855E3}" srcId="{A95C7682-B1BA-4A86-B8A5-BCF844C70B31}" destId="{309A0E5D-0B91-4C47-81AE-98B45E5BD913}" srcOrd="3" destOrd="0" parTransId="{F0753252-F216-4C61-8ACF-6CF8D0F68148}" sibTransId="{9069F916-EDCA-479F-8B65-5CFC7D0518D9}"/>
    <dgm:cxn modelId="{4F04DD45-147A-4AE6-BD27-E675D414BA4B}" srcId="{A95C7682-B1BA-4A86-B8A5-BCF844C70B31}" destId="{A62F76E1-BE91-48E4-8730-247530D3239F}" srcOrd="1" destOrd="0" parTransId="{8FF5CD97-45F9-4615-A761-1D8F187EC3F9}" sibTransId="{47680208-6074-4EFA-8367-2C207C3A0CC2}"/>
    <dgm:cxn modelId="{32A7E650-C1BA-400C-917C-CA925D3B7989}" type="presOf" srcId="{275DB63F-A309-4E89-9906-83A824A3BB6D}" destId="{E0C054D0-6DEE-4388-A461-7F3736BC5A25}" srcOrd="0" destOrd="0" presId="urn:microsoft.com/office/officeart/2018/2/layout/IconCircleList"/>
    <dgm:cxn modelId="{999B4171-1253-4CC0-BA42-A5866EFFEC2E}" type="presOf" srcId="{A62F76E1-BE91-48E4-8730-247530D3239F}" destId="{2C7BF204-51B8-4E71-B0BB-B0FAFC4FD923}" srcOrd="0" destOrd="0" presId="urn:microsoft.com/office/officeart/2018/2/layout/IconCircleList"/>
    <dgm:cxn modelId="{A8C00A7E-D031-45FC-A455-D21C0A55772B}" type="presOf" srcId="{9069F916-EDCA-479F-8B65-5CFC7D0518D9}" destId="{AC4C56B5-2B4B-4F6E-B8D0-959DAEA4B7BB}" srcOrd="0" destOrd="0" presId="urn:microsoft.com/office/officeart/2018/2/layout/IconCircleList"/>
    <dgm:cxn modelId="{B97E3D91-E486-41E0-B171-03DD10E888BF}" type="presOf" srcId="{E0F32B31-9AFC-4BFB-9AE0-D6EFC040FE81}" destId="{389A176F-236B-4E57-89A4-6AF3B2E8A2AC}" srcOrd="0" destOrd="0" presId="urn:microsoft.com/office/officeart/2018/2/layout/IconCircleList"/>
    <dgm:cxn modelId="{89B811B5-D704-4EFE-B121-BA8C9EBB3B8F}" type="presOf" srcId="{309A0E5D-0B91-4C47-81AE-98B45E5BD913}" destId="{F80E6C26-20A0-44A9-A021-99A691A8B545}" srcOrd="0" destOrd="0" presId="urn:microsoft.com/office/officeart/2018/2/layout/IconCircleList"/>
    <dgm:cxn modelId="{3F9638BE-04F8-4881-BD71-205482CEFA03}" type="presOf" srcId="{F20C6410-0813-40DD-B3BC-834D48960B9B}" destId="{A719A7B7-0A58-4677-B421-9A135F05568F}" srcOrd="0" destOrd="0" presId="urn:microsoft.com/office/officeart/2018/2/layout/IconCircleList"/>
    <dgm:cxn modelId="{B2EFC8CA-E463-4FC2-B271-13ABE111E03C}" type="presOf" srcId="{8D3D92CF-7414-4235-A0A3-6A7F1DCD3A10}" destId="{C209944E-64D6-44A2-92D6-3227CABC074A}" srcOrd="0" destOrd="0" presId="urn:microsoft.com/office/officeart/2018/2/layout/IconCircleList"/>
    <dgm:cxn modelId="{1D0E99DE-5775-4A28-A69D-3A0EE2AFDA3E}" srcId="{A95C7682-B1BA-4A86-B8A5-BCF844C70B31}" destId="{F20C6410-0813-40DD-B3BC-834D48960B9B}" srcOrd="0" destOrd="0" parTransId="{454D7ABA-57CD-4F60-B782-C9D45E47EE56}" sibTransId="{F0F7814A-B0A9-4B3A-9405-3BB759D4007A}"/>
    <dgm:cxn modelId="{EFDF6DE1-16F9-4A80-A72F-14BE0153DB4F}" srcId="{A95C7682-B1BA-4A86-B8A5-BCF844C70B31}" destId="{54E2C828-1921-42E8-BA22-F619F42ED110}" srcOrd="4" destOrd="0" parTransId="{8573118B-383A-4C3E-8721-EE97A70A9D9B}" sibTransId="{A9050A7A-FDB7-442D-976F-C386C9C9B9EF}"/>
    <dgm:cxn modelId="{EDE097E5-FF88-485D-8585-2AB7894E93EC}" type="presOf" srcId="{A95C7682-B1BA-4A86-B8A5-BCF844C70B31}" destId="{FEF32464-7F2F-488D-BA5A-00F1E3988EC5}" srcOrd="0" destOrd="0" presId="urn:microsoft.com/office/officeart/2018/2/layout/IconCircleList"/>
    <dgm:cxn modelId="{2F777CF8-8738-49F8-91B6-578808BB9B22}" type="presOf" srcId="{47680208-6074-4EFA-8367-2C207C3A0CC2}" destId="{48278328-6A47-4A22-9E48-20AC68732477}" srcOrd="0" destOrd="0" presId="urn:microsoft.com/office/officeart/2018/2/layout/IconCircleList"/>
    <dgm:cxn modelId="{E4A77EFF-2485-45C8-8578-AA5C43A65747}" srcId="{A95C7682-B1BA-4A86-B8A5-BCF844C70B31}" destId="{8D3D92CF-7414-4235-A0A3-6A7F1DCD3A10}" srcOrd="2" destOrd="0" parTransId="{9D2B00C0-7A88-44DD-8843-27CA8CB19D28}" sibTransId="{E0F32B31-9AFC-4BFB-9AE0-D6EFC040FE81}"/>
    <dgm:cxn modelId="{1E8D84FF-371E-4DDE-88FE-CE6C0150A328}" type="presOf" srcId="{F0F7814A-B0A9-4B3A-9405-3BB759D4007A}" destId="{75FC75B6-F463-4C7F-BB3E-9E4CB1A8E0A7}" srcOrd="0" destOrd="0" presId="urn:microsoft.com/office/officeart/2018/2/layout/IconCircleList"/>
    <dgm:cxn modelId="{BB19679A-FEE0-4D98-808A-852638C7196E}" type="presParOf" srcId="{FEF32464-7F2F-488D-BA5A-00F1E3988EC5}" destId="{E1026F84-344B-439A-8D66-08501C5CC7D6}" srcOrd="0" destOrd="0" presId="urn:microsoft.com/office/officeart/2018/2/layout/IconCircleList"/>
    <dgm:cxn modelId="{1B19555F-6A01-42BD-A94E-CEAAC99E6D05}" type="presParOf" srcId="{E1026F84-344B-439A-8D66-08501C5CC7D6}" destId="{2D386989-7B2C-41BB-92D3-E730E0F4489D}" srcOrd="0" destOrd="0" presId="urn:microsoft.com/office/officeart/2018/2/layout/IconCircleList"/>
    <dgm:cxn modelId="{B0010822-4C70-44A6-8DEF-351704FE976B}" type="presParOf" srcId="{2D386989-7B2C-41BB-92D3-E730E0F4489D}" destId="{BE7EB7C5-B1E1-49F3-9FCA-7BCDEE0C5A3D}" srcOrd="0" destOrd="0" presId="urn:microsoft.com/office/officeart/2018/2/layout/IconCircleList"/>
    <dgm:cxn modelId="{8CFBB82E-CCA3-48BC-94A6-E7A98DAD87AC}" type="presParOf" srcId="{2D386989-7B2C-41BB-92D3-E730E0F4489D}" destId="{DEE6ACB0-8342-4985-9467-32891C52026E}" srcOrd="1" destOrd="0" presId="urn:microsoft.com/office/officeart/2018/2/layout/IconCircleList"/>
    <dgm:cxn modelId="{506F565B-40AF-4F8B-A4F5-A3586B2E7E1E}" type="presParOf" srcId="{2D386989-7B2C-41BB-92D3-E730E0F4489D}" destId="{6AFC88D7-F957-4E8A-B41F-5A4582CEA432}" srcOrd="2" destOrd="0" presId="urn:microsoft.com/office/officeart/2018/2/layout/IconCircleList"/>
    <dgm:cxn modelId="{FF6598DD-BF49-43A6-BBA0-80CF4859C183}" type="presParOf" srcId="{2D386989-7B2C-41BB-92D3-E730E0F4489D}" destId="{A719A7B7-0A58-4677-B421-9A135F05568F}" srcOrd="3" destOrd="0" presId="urn:microsoft.com/office/officeart/2018/2/layout/IconCircleList"/>
    <dgm:cxn modelId="{1B9F897C-F7B8-40C9-8C48-67C020D3DBBF}" type="presParOf" srcId="{E1026F84-344B-439A-8D66-08501C5CC7D6}" destId="{75FC75B6-F463-4C7F-BB3E-9E4CB1A8E0A7}" srcOrd="1" destOrd="0" presId="urn:microsoft.com/office/officeart/2018/2/layout/IconCircleList"/>
    <dgm:cxn modelId="{D8210F4A-B657-4AF6-B0DD-38E517079EAA}" type="presParOf" srcId="{E1026F84-344B-439A-8D66-08501C5CC7D6}" destId="{AA004E2B-1F34-4C16-A236-CF06D44C35DA}" srcOrd="2" destOrd="0" presId="urn:microsoft.com/office/officeart/2018/2/layout/IconCircleList"/>
    <dgm:cxn modelId="{60E92865-0550-4774-8822-E0A9D593EEBA}" type="presParOf" srcId="{AA004E2B-1F34-4C16-A236-CF06D44C35DA}" destId="{2DDBB63C-51E0-4BF4-8264-0D26963C1E93}" srcOrd="0" destOrd="0" presId="urn:microsoft.com/office/officeart/2018/2/layout/IconCircleList"/>
    <dgm:cxn modelId="{0FFAEFD2-A8E2-4700-8FC7-38312C1B16AE}" type="presParOf" srcId="{AA004E2B-1F34-4C16-A236-CF06D44C35DA}" destId="{BD901A8F-23CA-4259-9D18-64FD4FB02D24}" srcOrd="1" destOrd="0" presId="urn:microsoft.com/office/officeart/2018/2/layout/IconCircleList"/>
    <dgm:cxn modelId="{DF0767AE-F745-4C78-AA7B-584CE58EF638}" type="presParOf" srcId="{AA004E2B-1F34-4C16-A236-CF06D44C35DA}" destId="{C6F2CF42-461D-436E-B53C-F36280CD6D3D}" srcOrd="2" destOrd="0" presId="urn:microsoft.com/office/officeart/2018/2/layout/IconCircleList"/>
    <dgm:cxn modelId="{8DF5166E-C8B4-4C41-83EA-00A191C27B0E}" type="presParOf" srcId="{AA004E2B-1F34-4C16-A236-CF06D44C35DA}" destId="{2C7BF204-51B8-4E71-B0BB-B0FAFC4FD923}" srcOrd="3" destOrd="0" presId="urn:microsoft.com/office/officeart/2018/2/layout/IconCircleList"/>
    <dgm:cxn modelId="{97DE0AD7-A63D-4D48-A909-217CE7EF76C3}" type="presParOf" srcId="{E1026F84-344B-439A-8D66-08501C5CC7D6}" destId="{48278328-6A47-4A22-9E48-20AC68732477}" srcOrd="3" destOrd="0" presId="urn:microsoft.com/office/officeart/2018/2/layout/IconCircleList"/>
    <dgm:cxn modelId="{B08E8087-1FC9-445A-8A84-50F039F1FECA}" type="presParOf" srcId="{E1026F84-344B-439A-8D66-08501C5CC7D6}" destId="{A0901FF5-2A28-4082-8034-7EBDADB71655}" srcOrd="4" destOrd="0" presId="urn:microsoft.com/office/officeart/2018/2/layout/IconCircleList"/>
    <dgm:cxn modelId="{F88741B9-398F-4DED-8ED1-E8F77487EF02}" type="presParOf" srcId="{A0901FF5-2A28-4082-8034-7EBDADB71655}" destId="{C7DBD417-02D3-4CB0-B147-92996ABB9C42}" srcOrd="0" destOrd="0" presId="urn:microsoft.com/office/officeart/2018/2/layout/IconCircleList"/>
    <dgm:cxn modelId="{3A9CC077-8F30-4988-9D6E-FFEBEED20A1B}" type="presParOf" srcId="{A0901FF5-2A28-4082-8034-7EBDADB71655}" destId="{ED311171-C33F-4931-80C8-18F5C8645A52}" srcOrd="1" destOrd="0" presId="urn:microsoft.com/office/officeart/2018/2/layout/IconCircleList"/>
    <dgm:cxn modelId="{FD7A2825-684E-4CA3-B72F-D9995C61476C}" type="presParOf" srcId="{A0901FF5-2A28-4082-8034-7EBDADB71655}" destId="{BD4A3F8D-EF1B-4CC3-A1A0-FE95D47C7583}" srcOrd="2" destOrd="0" presId="urn:microsoft.com/office/officeart/2018/2/layout/IconCircleList"/>
    <dgm:cxn modelId="{A265D6B9-4D42-4336-979D-40E014C9E71E}" type="presParOf" srcId="{A0901FF5-2A28-4082-8034-7EBDADB71655}" destId="{C209944E-64D6-44A2-92D6-3227CABC074A}" srcOrd="3" destOrd="0" presId="urn:microsoft.com/office/officeart/2018/2/layout/IconCircleList"/>
    <dgm:cxn modelId="{C21ED880-14DF-49A5-9909-002070E7ED49}" type="presParOf" srcId="{E1026F84-344B-439A-8D66-08501C5CC7D6}" destId="{389A176F-236B-4E57-89A4-6AF3B2E8A2AC}" srcOrd="5" destOrd="0" presId="urn:microsoft.com/office/officeart/2018/2/layout/IconCircleList"/>
    <dgm:cxn modelId="{F94CA31F-CDC5-45D1-97D8-0DC735E22337}" type="presParOf" srcId="{E1026F84-344B-439A-8D66-08501C5CC7D6}" destId="{1D0C4789-669A-4E81-80EC-7FC99F8007C9}" srcOrd="6" destOrd="0" presId="urn:microsoft.com/office/officeart/2018/2/layout/IconCircleList"/>
    <dgm:cxn modelId="{06AF4D13-57BD-4FB1-A420-859D2ACA7848}" type="presParOf" srcId="{1D0C4789-669A-4E81-80EC-7FC99F8007C9}" destId="{76385417-57E8-4C4F-A0E5-B7405C587FA0}" srcOrd="0" destOrd="0" presId="urn:microsoft.com/office/officeart/2018/2/layout/IconCircleList"/>
    <dgm:cxn modelId="{8DEA033E-B406-4DB2-9B4E-66DA9909A930}" type="presParOf" srcId="{1D0C4789-669A-4E81-80EC-7FC99F8007C9}" destId="{5333359F-3938-4AAD-A3EC-548A696BEA8D}" srcOrd="1" destOrd="0" presId="urn:microsoft.com/office/officeart/2018/2/layout/IconCircleList"/>
    <dgm:cxn modelId="{17CF43FE-ED89-46F8-9A9C-27BDA651B6B1}" type="presParOf" srcId="{1D0C4789-669A-4E81-80EC-7FC99F8007C9}" destId="{A54F91D2-0527-4761-8B08-B3E47C9265DA}" srcOrd="2" destOrd="0" presId="urn:microsoft.com/office/officeart/2018/2/layout/IconCircleList"/>
    <dgm:cxn modelId="{4D6413E4-019D-4B3A-A89E-4850665313B0}" type="presParOf" srcId="{1D0C4789-669A-4E81-80EC-7FC99F8007C9}" destId="{F80E6C26-20A0-44A9-A021-99A691A8B545}" srcOrd="3" destOrd="0" presId="urn:microsoft.com/office/officeart/2018/2/layout/IconCircleList"/>
    <dgm:cxn modelId="{7BA631A1-D7B7-4C72-B5BA-6DF973D80422}" type="presParOf" srcId="{E1026F84-344B-439A-8D66-08501C5CC7D6}" destId="{AC4C56B5-2B4B-4F6E-B8D0-959DAEA4B7BB}" srcOrd="7" destOrd="0" presId="urn:microsoft.com/office/officeart/2018/2/layout/IconCircleList"/>
    <dgm:cxn modelId="{A10ECCE3-30B7-4F3D-B8A5-F2FCFFAFE098}" type="presParOf" srcId="{E1026F84-344B-439A-8D66-08501C5CC7D6}" destId="{CF8D5C79-8E0F-4498-A6EB-848869A52C30}" srcOrd="8" destOrd="0" presId="urn:microsoft.com/office/officeart/2018/2/layout/IconCircleList"/>
    <dgm:cxn modelId="{BFE7194A-415D-4ECD-8751-1B5E67A4E04A}" type="presParOf" srcId="{CF8D5C79-8E0F-4498-A6EB-848869A52C30}" destId="{D744ECF1-D758-4919-915D-35355C5F4628}" srcOrd="0" destOrd="0" presId="urn:microsoft.com/office/officeart/2018/2/layout/IconCircleList"/>
    <dgm:cxn modelId="{1832D9E7-2D34-4845-8AE3-8EC399EFC46F}" type="presParOf" srcId="{CF8D5C79-8E0F-4498-A6EB-848869A52C30}" destId="{6A03F59D-9927-467E-A71B-49149C860C8E}" srcOrd="1" destOrd="0" presId="urn:microsoft.com/office/officeart/2018/2/layout/IconCircleList"/>
    <dgm:cxn modelId="{EEBD7EFF-8D2D-47B5-9376-9C189A71EFA4}" type="presParOf" srcId="{CF8D5C79-8E0F-4498-A6EB-848869A52C30}" destId="{773E06C2-8C7D-4FA6-B1DD-6F68B7029F52}" srcOrd="2" destOrd="0" presId="urn:microsoft.com/office/officeart/2018/2/layout/IconCircleList"/>
    <dgm:cxn modelId="{CF86DAC8-9211-4C6A-8ED6-7A3E35D75B62}" type="presParOf" srcId="{CF8D5C79-8E0F-4498-A6EB-848869A52C30}" destId="{CE51CBA1-D79C-4962-B48A-C98CC1D08985}" srcOrd="3" destOrd="0" presId="urn:microsoft.com/office/officeart/2018/2/layout/IconCircleList"/>
    <dgm:cxn modelId="{3923D5F2-B9B5-40B6-A611-08EEEF2F0467}" type="presParOf" srcId="{E1026F84-344B-439A-8D66-08501C5CC7D6}" destId="{D8599753-550A-4BF6-A64B-5A31B47CBC4D}" srcOrd="9" destOrd="0" presId="urn:microsoft.com/office/officeart/2018/2/layout/IconCircleList"/>
    <dgm:cxn modelId="{ACD297B6-45C3-44D7-B604-9ECF11CEF99F}" type="presParOf" srcId="{E1026F84-344B-439A-8D66-08501C5CC7D6}" destId="{83D521CC-04C2-4CDB-A5E3-3988B35AFF0F}" srcOrd="10" destOrd="0" presId="urn:microsoft.com/office/officeart/2018/2/layout/IconCircleList"/>
    <dgm:cxn modelId="{3B3C77DB-C688-466B-A0E7-D207AFA7A79B}" type="presParOf" srcId="{83D521CC-04C2-4CDB-A5E3-3988B35AFF0F}" destId="{C85F6277-93AB-4122-8FB7-CCDAA973A4CA}" srcOrd="0" destOrd="0" presId="urn:microsoft.com/office/officeart/2018/2/layout/IconCircleList"/>
    <dgm:cxn modelId="{DABAB0F4-5073-4EF2-BD05-A289EFD1B2C0}" type="presParOf" srcId="{83D521CC-04C2-4CDB-A5E3-3988B35AFF0F}" destId="{7755B587-34B5-49EA-8E6E-E878AE299C33}" srcOrd="1" destOrd="0" presId="urn:microsoft.com/office/officeart/2018/2/layout/IconCircleList"/>
    <dgm:cxn modelId="{02AABF04-AC30-45AA-A62B-224D557B484F}" type="presParOf" srcId="{83D521CC-04C2-4CDB-A5E3-3988B35AFF0F}" destId="{19283C6B-58F9-4ABA-B63B-D4680BC2C6C2}" srcOrd="2" destOrd="0" presId="urn:microsoft.com/office/officeart/2018/2/layout/IconCircleList"/>
    <dgm:cxn modelId="{DC3BD991-B6AB-4BE5-B2E2-B50F98F23406}" type="presParOf" srcId="{83D521CC-04C2-4CDB-A5E3-3988B35AFF0F}" destId="{E0C054D0-6DEE-4388-A461-7F3736BC5A25}"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CF4D3D-11FD-4575-BC57-FC87521A7571}">
      <dsp:nvSpPr>
        <dsp:cNvPr id="0" name=""/>
        <dsp:cNvSpPr/>
      </dsp:nvSpPr>
      <dsp:spPr>
        <a:xfrm>
          <a:off x="564387" y="0"/>
          <a:ext cx="1510523" cy="14131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2380D3-B6CC-4337-BDB4-50DE93433BAF}">
      <dsp:nvSpPr>
        <dsp:cNvPr id="0" name=""/>
        <dsp:cNvSpPr/>
      </dsp:nvSpPr>
      <dsp:spPr>
        <a:xfrm>
          <a:off x="564387" y="1588174"/>
          <a:ext cx="4315781" cy="60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89050">
            <a:lnSpc>
              <a:spcPct val="90000"/>
            </a:lnSpc>
            <a:spcBef>
              <a:spcPct val="0"/>
            </a:spcBef>
            <a:spcAft>
              <a:spcPct val="35000"/>
            </a:spcAft>
            <a:buNone/>
            <a:defRPr b="1"/>
          </a:pPr>
          <a:r>
            <a:rPr lang="en-US" sz="2900" kern="1200"/>
            <a:t>Summary of methodologies</a:t>
          </a:r>
        </a:p>
      </dsp:txBody>
      <dsp:txXfrm>
        <a:off x="564387" y="1588174"/>
        <a:ext cx="4315781" cy="605627"/>
      </dsp:txXfrm>
    </dsp:sp>
    <dsp:sp modelId="{07348468-56F0-42CB-8FE5-F100BF634291}">
      <dsp:nvSpPr>
        <dsp:cNvPr id="0" name=""/>
        <dsp:cNvSpPr/>
      </dsp:nvSpPr>
      <dsp:spPr>
        <a:xfrm>
          <a:off x="564387" y="2275217"/>
          <a:ext cx="4315781" cy="2076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Data Collection through API</a:t>
          </a:r>
        </a:p>
        <a:p>
          <a:pPr marL="0" lvl="0" indent="0" algn="l" defTabSz="755650">
            <a:lnSpc>
              <a:spcPct val="90000"/>
            </a:lnSpc>
            <a:spcBef>
              <a:spcPct val="0"/>
            </a:spcBef>
            <a:spcAft>
              <a:spcPct val="35000"/>
            </a:spcAft>
            <a:buNone/>
          </a:pPr>
          <a:r>
            <a:rPr lang="en-US" sz="1700" kern="1200" dirty="0"/>
            <a:t>Data Collection with Web Scraping</a:t>
          </a:r>
        </a:p>
        <a:p>
          <a:pPr marL="0" lvl="0" indent="0" algn="l" defTabSz="755650">
            <a:lnSpc>
              <a:spcPct val="90000"/>
            </a:lnSpc>
            <a:spcBef>
              <a:spcPct val="0"/>
            </a:spcBef>
            <a:spcAft>
              <a:spcPct val="35000"/>
            </a:spcAft>
            <a:buNone/>
          </a:pPr>
          <a:r>
            <a:rPr lang="en-US" sz="1700" kern="1200"/>
            <a:t>Data Wrangling</a:t>
          </a:r>
        </a:p>
        <a:p>
          <a:pPr marL="0" lvl="0" indent="0" algn="l" defTabSz="755650">
            <a:lnSpc>
              <a:spcPct val="90000"/>
            </a:lnSpc>
            <a:spcBef>
              <a:spcPct val="0"/>
            </a:spcBef>
            <a:spcAft>
              <a:spcPct val="35000"/>
            </a:spcAft>
            <a:buNone/>
          </a:pPr>
          <a:r>
            <a:rPr lang="en-US" sz="1700" kern="1200"/>
            <a:t>Exploratory Data Analysis with SQL</a:t>
          </a:r>
        </a:p>
        <a:p>
          <a:pPr marL="0" lvl="0" indent="0" algn="l" defTabSz="755650">
            <a:lnSpc>
              <a:spcPct val="90000"/>
            </a:lnSpc>
            <a:spcBef>
              <a:spcPct val="0"/>
            </a:spcBef>
            <a:spcAft>
              <a:spcPct val="35000"/>
            </a:spcAft>
            <a:buNone/>
          </a:pPr>
          <a:r>
            <a:rPr lang="en-US" sz="1700" kern="1200"/>
            <a:t>Exploratory Data Analysis with Data Visualization</a:t>
          </a:r>
        </a:p>
        <a:p>
          <a:pPr marL="0" lvl="0" indent="0" algn="l" defTabSz="755650">
            <a:lnSpc>
              <a:spcPct val="90000"/>
            </a:lnSpc>
            <a:spcBef>
              <a:spcPct val="0"/>
            </a:spcBef>
            <a:spcAft>
              <a:spcPct val="35000"/>
            </a:spcAft>
            <a:buNone/>
          </a:pPr>
          <a:r>
            <a:rPr lang="en-US" sz="1700" kern="1200"/>
            <a:t>Interactive Visual Analytics with Folium</a:t>
          </a:r>
        </a:p>
        <a:p>
          <a:pPr marL="0" lvl="0" indent="0" algn="l" defTabSz="755650">
            <a:lnSpc>
              <a:spcPct val="90000"/>
            </a:lnSpc>
            <a:spcBef>
              <a:spcPct val="0"/>
            </a:spcBef>
            <a:spcAft>
              <a:spcPct val="35000"/>
            </a:spcAft>
            <a:buNone/>
          </a:pPr>
          <a:r>
            <a:rPr lang="en-US" sz="1700" kern="1200"/>
            <a:t>Machine Learning Prediction</a:t>
          </a:r>
        </a:p>
      </dsp:txBody>
      <dsp:txXfrm>
        <a:off x="564387" y="2275217"/>
        <a:ext cx="4315781" cy="2076120"/>
      </dsp:txXfrm>
    </dsp:sp>
    <dsp:sp modelId="{7A1A9426-44A8-4B2C-B991-6896CAF29D19}">
      <dsp:nvSpPr>
        <dsp:cNvPr id="0" name=""/>
        <dsp:cNvSpPr/>
      </dsp:nvSpPr>
      <dsp:spPr>
        <a:xfrm>
          <a:off x="5635430" y="0"/>
          <a:ext cx="1510523" cy="14131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B10512-AEFC-4FFA-AA9D-5F15A0C2F25B}">
      <dsp:nvSpPr>
        <dsp:cNvPr id="0" name=""/>
        <dsp:cNvSpPr/>
      </dsp:nvSpPr>
      <dsp:spPr>
        <a:xfrm>
          <a:off x="5635430" y="1588174"/>
          <a:ext cx="4315781" cy="60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89050">
            <a:lnSpc>
              <a:spcPct val="90000"/>
            </a:lnSpc>
            <a:spcBef>
              <a:spcPct val="0"/>
            </a:spcBef>
            <a:spcAft>
              <a:spcPct val="35000"/>
            </a:spcAft>
            <a:buNone/>
            <a:defRPr b="1"/>
          </a:pPr>
          <a:r>
            <a:rPr lang="en-US" sz="2900" kern="1200"/>
            <a:t>Summary of all results</a:t>
          </a:r>
        </a:p>
      </dsp:txBody>
      <dsp:txXfrm>
        <a:off x="5635430" y="1588174"/>
        <a:ext cx="4315781" cy="605627"/>
      </dsp:txXfrm>
    </dsp:sp>
    <dsp:sp modelId="{7784F0B1-7EBC-4370-8536-7964F1118D64}">
      <dsp:nvSpPr>
        <dsp:cNvPr id="0" name=""/>
        <dsp:cNvSpPr/>
      </dsp:nvSpPr>
      <dsp:spPr>
        <a:xfrm>
          <a:off x="5635430" y="2275217"/>
          <a:ext cx="4315781" cy="2076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Exploratory Data Analysis result</a:t>
          </a:r>
        </a:p>
        <a:p>
          <a:pPr marL="0" lvl="0" indent="0" algn="l" defTabSz="755650">
            <a:lnSpc>
              <a:spcPct val="90000"/>
            </a:lnSpc>
            <a:spcBef>
              <a:spcPct val="0"/>
            </a:spcBef>
            <a:spcAft>
              <a:spcPct val="35000"/>
            </a:spcAft>
            <a:buNone/>
          </a:pPr>
          <a:r>
            <a:rPr lang="en-US" sz="1700" kern="1200"/>
            <a:t>Interactive analytics in screenshots</a:t>
          </a:r>
        </a:p>
        <a:p>
          <a:pPr marL="0" lvl="0" indent="0" algn="l" defTabSz="755650">
            <a:lnSpc>
              <a:spcPct val="90000"/>
            </a:lnSpc>
            <a:spcBef>
              <a:spcPct val="0"/>
            </a:spcBef>
            <a:spcAft>
              <a:spcPct val="35000"/>
            </a:spcAft>
            <a:buNone/>
          </a:pPr>
          <a:r>
            <a:rPr lang="en-US" sz="1700" kern="1200"/>
            <a:t>Predictive Analytics result</a:t>
          </a:r>
        </a:p>
      </dsp:txBody>
      <dsp:txXfrm>
        <a:off x="5635430" y="2275217"/>
        <a:ext cx="4315781" cy="20761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E27ED9-0D7D-43F9-BC38-A54D33C63954}">
      <dsp:nvSpPr>
        <dsp:cNvPr id="0" name=""/>
        <dsp:cNvSpPr/>
      </dsp:nvSpPr>
      <dsp:spPr>
        <a:xfrm>
          <a:off x="564387" y="0"/>
          <a:ext cx="1510523" cy="11840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E62062-FC4B-467E-A5D4-7D5E6876F56D}">
      <dsp:nvSpPr>
        <dsp:cNvPr id="0" name=""/>
        <dsp:cNvSpPr/>
      </dsp:nvSpPr>
      <dsp:spPr>
        <a:xfrm>
          <a:off x="564387" y="1330767"/>
          <a:ext cx="4315781" cy="507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90000"/>
            </a:lnSpc>
            <a:spcBef>
              <a:spcPct val="0"/>
            </a:spcBef>
            <a:spcAft>
              <a:spcPct val="35000"/>
            </a:spcAft>
            <a:buNone/>
            <a:defRPr b="1"/>
          </a:pPr>
          <a:r>
            <a:rPr lang="en-US" sz="2300" kern="1200" dirty="0"/>
            <a:t>Project background and context</a:t>
          </a:r>
        </a:p>
      </dsp:txBody>
      <dsp:txXfrm>
        <a:off x="564387" y="1330767"/>
        <a:ext cx="4315781" cy="507468"/>
      </dsp:txXfrm>
    </dsp:sp>
    <dsp:sp modelId="{831632EC-BF91-4586-8804-FB11AFCAC36B}">
      <dsp:nvSpPr>
        <dsp:cNvPr id="0" name=""/>
        <dsp:cNvSpPr/>
      </dsp:nvSpPr>
      <dsp:spPr>
        <a:xfrm>
          <a:off x="564387" y="1906455"/>
          <a:ext cx="4315781" cy="24448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dirty="0"/>
            <a:t>Space X advertises Falcon 9 rocket launches on its website with a cost of 62 million dollars - other providers cost upward of 165 million dollars each, much of the savings is because Space X can reuse the first stage. In this project, I will help my company Space Y which is a competitor to determine the price of each launch by gathering information and creating dashboards for my team. The target is to determine if Space X will re-use the first stage using a machine learning model and public information. This will help my company to bid against Space X for a rocket launch.</a:t>
          </a:r>
        </a:p>
      </dsp:txBody>
      <dsp:txXfrm>
        <a:off x="564387" y="1906455"/>
        <a:ext cx="4315781" cy="2444882"/>
      </dsp:txXfrm>
    </dsp:sp>
    <dsp:sp modelId="{55A13BEF-EBEA-4EA7-9EEE-707B9271D29B}">
      <dsp:nvSpPr>
        <dsp:cNvPr id="0" name=""/>
        <dsp:cNvSpPr/>
      </dsp:nvSpPr>
      <dsp:spPr>
        <a:xfrm>
          <a:off x="5635430" y="0"/>
          <a:ext cx="1510523" cy="11840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2F486A-7C37-49E7-B372-64503EF156A7}">
      <dsp:nvSpPr>
        <dsp:cNvPr id="0" name=""/>
        <dsp:cNvSpPr/>
      </dsp:nvSpPr>
      <dsp:spPr>
        <a:xfrm>
          <a:off x="5635430" y="1330767"/>
          <a:ext cx="4315781" cy="507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90000"/>
            </a:lnSpc>
            <a:spcBef>
              <a:spcPct val="0"/>
            </a:spcBef>
            <a:spcAft>
              <a:spcPct val="35000"/>
            </a:spcAft>
            <a:buNone/>
            <a:defRPr b="1"/>
          </a:pPr>
          <a:r>
            <a:rPr lang="en-US" sz="2300" kern="1200"/>
            <a:t>Problems you want to find answers</a:t>
          </a:r>
        </a:p>
      </dsp:txBody>
      <dsp:txXfrm>
        <a:off x="5635430" y="1330767"/>
        <a:ext cx="4315781" cy="507468"/>
      </dsp:txXfrm>
    </dsp:sp>
    <dsp:sp modelId="{96E0C09D-62F2-4B69-8EA3-BE8D29EEA9D1}">
      <dsp:nvSpPr>
        <dsp:cNvPr id="0" name=""/>
        <dsp:cNvSpPr/>
      </dsp:nvSpPr>
      <dsp:spPr>
        <a:xfrm>
          <a:off x="5635430" y="1906455"/>
          <a:ext cx="4315781" cy="24448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The interaction amongst various features that determine the success rate of a successful landing.</a:t>
          </a:r>
        </a:p>
        <a:p>
          <a:pPr marL="0" lvl="0" indent="0" algn="l" defTabSz="755650">
            <a:lnSpc>
              <a:spcPct val="90000"/>
            </a:lnSpc>
            <a:spcBef>
              <a:spcPct val="0"/>
            </a:spcBef>
            <a:spcAft>
              <a:spcPct val="35000"/>
            </a:spcAft>
            <a:buNone/>
          </a:pPr>
          <a:r>
            <a:rPr lang="en-US" sz="1700" kern="1200"/>
            <a:t>What factors determine if the rocket will land successfully?</a:t>
          </a:r>
        </a:p>
        <a:p>
          <a:pPr marL="0" lvl="0" indent="0" algn="l" defTabSz="755650">
            <a:lnSpc>
              <a:spcPct val="90000"/>
            </a:lnSpc>
            <a:spcBef>
              <a:spcPct val="0"/>
            </a:spcBef>
            <a:spcAft>
              <a:spcPct val="35000"/>
            </a:spcAft>
            <a:buNone/>
          </a:pPr>
          <a:r>
            <a:rPr lang="en-US" sz="1700" kern="1200"/>
            <a:t>What operating conditions need to be in place to ensure a successful landing program?</a:t>
          </a:r>
        </a:p>
      </dsp:txBody>
      <dsp:txXfrm>
        <a:off x="5635430" y="1906455"/>
        <a:ext cx="4315781" cy="24448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B24146-A280-4F35-A3EB-69464E68550F}">
      <dsp:nvSpPr>
        <dsp:cNvPr id="0" name=""/>
        <dsp:cNvSpPr/>
      </dsp:nvSpPr>
      <dsp:spPr>
        <a:xfrm>
          <a:off x="18341" y="160492"/>
          <a:ext cx="810523" cy="8105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F77EEB-0520-4730-B827-46E188278BF0}">
      <dsp:nvSpPr>
        <dsp:cNvPr id="0" name=""/>
        <dsp:cNvSpPr/>
      </dsp:nvSpPr>
      <dsp:spPr>
        <a:xfrm>
          <a:off x="18341" y="1144355"/>
          <a:ext cx="2315782" cy="1973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Added map objects such as markers, circles, and lines.</a:t>
          </a:r>
        </a:p>
      </dsp:txBody>
      <dsp:txXfrm>
        <a:off x="18341" y="1144355"/>
        <a:ext cx="2315782" cy="1973425"/>
      </dsp:txXfrm>
    </dsp:sp>
    <dsp:sp modelId="{5CDA409B-D6C8-4C2A-B3E7-7EA5D18C8542}">
      <dsp:nvSpPr>
        <dsp:cNvPr id="0" name=""/>
        <dsp:cNvSpPr/>
      </dsp:nvSpPr>
      <dsp:spPr>
        <a:xfrm>
          <a:off x="18341" y="3198404"/>
          <a:ext cx="2315782" cy="992441"/>
        </a:xfrm>
        <a:prstGeom prst="rect">
          <a:avLst/>
        </a:prstGeom>
        <a:noFill/>
        <a:ln>
          <a:noFill/>
        </a:ln>
        <a:effectLst/>
      </dsp:spPr>
      <dsp:style>
        <a:lnRef idx="0">
          <a:scrgbClr r="0" g="0" b="0"/>
        </a:lnRef>
        <a:fillRef idx="0">
          <a:scrgbClr r="0" g="0" b="0"/>
        </a:fillRef>
        <a:effectRef idx="0">
          <a:scrgbClr r="0" g="0" b="0"/>
        </a:effectRef>
        <a:fontRef idx="minor"/>
      </dsp:style>
    </dsp:sp>
    <dsp:sp modelId="{1EE14A24-B599-4CFA-8BCB-603EDF456D5D}">
      <dsp:nvSpPr>
        <dsp:cNvPr id="0" name=""/>
        <dsp:cNvSpPr/>
      </dsp:nvSpPr>
      <dsp:spPr>
        <a:xfrm>
          <a:off x="2739386" y="160492"/>
          <a:ext cx="810523" cy="8105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C4E460-1969-4030-92C8-6B7FC2E10CD5}">
      <dsp:nvSpPr>
        <dsp:cNvPr id="0" name=""/>
        <dsp:cNvSpPr/>
      </dsp:nvSpPr>
      <dsp:spPr>
        <a:xfrm>
          <a:off x="2739386" y="1144355"/>
          <a:ext cx="2315782" cy="1973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Target was to find an optimal location for building a launch site by analyzing the data from the existing launch site locations.</a:t>
          </a:r>
        </a:p>
      </dsp:txBody>
      <dsp:txXfrm>
        <a:off x="2739386" y="1144355"/>
        <a:ext cx="2315782" cy="1973425"/>
      </dsp:txXfrm>
    </dsp:sp>
    <dsp:sp modelId="{386A633F-444B-4A80-BEAB-BDE5ACBA42D6}">
      <dsp:nvSpPr>
        <dsp:cNvPr id="0" name=""/>
        <dsp:cNvSpPr/>
      </dsp:nvSpPr>
      <dsp:spPr>
        <a:xfrm>
          <a:off x="2739386" y="3198404"/>
          <a:ext cx="2315782" cy="992441"/>
        </a:xfrm>
        <a:prstGeom prst="rect">
          <a:avLst/>
        </a:prstGeom>
        <a:noFill/>
        <a:ln>
          <a:noFill/>
        </a:ln>
        <a:effectLst/>
      </dsp:spPr>
      <dsp:style>
        <a:lnRef idx="0">
          <a:scrgbClr r="0" g="0" b="0"/>
        </a:lnRef>
        <a:fillRef idx="0">
          <a:scrgbClr r="0" g="0" b="0"/>
        </a:fillRef>
        <a:effectRef idx="0">
          <a:scrgbClr r="0" g="0" b="0"/>
        </a:effectRef>
        <a:fontRef idx="minor"/>
      </dsp:style>
    </dsp:sp>
    <dsp:sp modelId="{B583C243-E4DE-484D-A2CA-9F8C5D00DBEE}">
      <dsp:nvSpPr>
        <dsp:cNvPr id="0" name=""/>
        <dsp:cNvSpPr/>
      </dsp:nvSpPr>
      <dsp:spPr>
        <a:xfrm>
          <a:off x="5460430" y="160492"/>
          <a:ext cx="810523" cy="8105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8605BD-ED23-4172-8161-8AB4E69C3F49}">
      <dsp:nvSpPr>
        <dsp:cNvPr id="0" name=""/>
        <dsp:cNvSpPr/>
      </dsp:nvSpPr>
      <dsp:spPr>
        <a:xfrm>
          <a:off x="5460430" y="1144355"/>
          <a:ext cx="2315782" cy="1973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Objectives were the following:</a:t>
          </a:r>
        </a:p>
      </dsp:txBody>
      <dsp:txXfrm>
        <a:off x="5460430" y="1144355"/>
        <a:ext cx="2315782" cy="1973425"/>
      </dsp:txXfrm>
    </dsp:sp>
    <dsp:sp modelId="{C24F1C02-9B70-40E5-90ED-65259F247234}">
      <dsp:nvSpPr>
        <dsp:cNvPr id="0" name=""/>
        <dsp:cNvSpPr/>
      </dsp:nvSpPr>
      <dsp:spPr>
        <a:xfrm>
          <a:off x="5257800" y="1413151"/>
          <a:ext cx="2315782" cy="9924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Mark all launch sites on the folium map.</a:t>
          </a:r>
        </a:p>
        <a:p>
          <a:pPr marL="0" lvl="0" indent="0" algn="l" defTabSz="488950">
            <a:lnSpc>
              <a:spcPct val="100000"/>
            </a:lnSpc>
            <a:spcBef>
              <a:spcPct val="0"/>
            </a:spcBef>
            <a:spcAft>
              <a:spcPct val="35000"/>
            </a:spcAft>
            <a:buNone/>
          </a:pPr>
          <a:r>
            <a:rPr lang="en-US" sz="1100" kern="1200"/>
            <a:t>Mark the success/failed launches for each site on the map.</a:t>
          </a:r>
          <a:endParaRPr lang="en-US" sz="1100" kern="1200" dirty="0"/>
        </a:p>
        <a:p>
          <a:pPr marL="0" lvl="0" indent="0" algn="l" defTabSz="488950">
            <a:lnSpc>
              <a:spcPct val="100000"/>
            </a:lnSpc>
            <a:spcBef>
              <a:spcPct val="0"/>
            </a:spcBef>
            <a:spcAft>
              <a:spcPct val="35000"/>
            </a:spcAft>
            <a:buNone/>
          </a:pPr>
          <a:r>
            <a:rPr lang="en-US" sz="1100" kern="1200"/>
            <a:t>Calculate the distances between a launch site to its proximities.</a:t>
          </a:r>
        </a:p>
      </dsp:txBody>
      <dsp:txXfrm>
        <a:off x="5257800" y="1413151"/>
        <a:ext cx="2315782" cy="992441"/>
      </dsp:txXfrm>
    </dsp:sp>
    <dsp:sp modelId="{FAB6D774-665C-49F1-BDC6-4DF5375819B4}">
      <dsp:nvSpPr>
        <dsp:cNvPr id="0" name=""/>
        <dsp:cNvSpPr/>
      </dsp:nvSpPr>
      <dsp:spPr>
        <a:xfrm>
          <a:off x="8181475" y="160492"/>
          <a:ext cx="810523" cy="8105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EBD864-72D2-4A6F-9AFC-5B3E31DD34D0}">
      <dsp:nvSpPr>
        <dsp:cNvPr id="0" name=""/>
        <dsp:cNvSpPr/>
      </dsp:nvSpPr>
      <dsp:spPr>
        <a:xfrm>
          <a:off x="8181475" y="1144355"/>
          <a:ext cx="2315782" cy="1973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Notebook link: </a:t>
          </a:r>
          <a:r>
            <a:rPr lang="en-US" sz="1400" kern="1200">
              <a:hlinkClick xmlns:r="http://schemas.openxmlformats.org/officeDocument/2006/relationships" r:id="rId9"/>
            </a:rPr>
            <a:t>https://github.com/ftasioulis/Data-Science-Capstone-Project/blob/439136a95fe460e97393aec299ca073e9ad795e2/SpaceX-Launch%20Sites%20Locations%20Analysis%20with%20Folium.ipynb</a:t>
          </a:r>
          <a:r>
            <a:rPr lang="en-US" sz="1400" kern="1200"/>
            <a:t>.</a:t>
          </a:r>
        </a:p>
      </dsp:txBody>
      <dsp:txXfrm>
        <a:off x="8181475" y="1144355"/>
        <a:ext cx="2315782" cy="1973425"/>
      </dsp:txXfrm>
    </dsp:sp>
    <dsp:sp modelId="{F0A67E6B-95CC-42F7-8A79-0245D3F428EE}">
      <dsp:nvSpPr>
        <dsp:cNvPr id="0" name=""/>
        <dsp:cNvSpPr/>
      </dsp:nvSpPr>
      <dsp:spPr>
        <a:xfrm>
          <a:off x="8181475" y="3198404"/>
          <a:ext cx="2315782" cy="992441"/>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7EB7C5-B1E1-49F3-9FCA-7BCDEE0C5A3D}">
      <dsp:nvSpPr>
        <dsp:cNvPr id="0" name=""/>
        <dsp:cNvSpPr/>
      </dsp:nvSpPr>
      <dsp:spPr>
        <a:xfrm>
          <a:off x="1335194" y="30937"/>
          <a:ext cx="936669" cy="93666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E6ACB0-8342-4985-9467-32891C52026E}">
      <dsp:nvSpPr>
        <dsp:cNvPr id="0" name=""/>
        <dsp:cNvSpPr/>
      </dsp:nvSpPr>
      <dsp:spPr>
        <a:xfrm>
          <a:off x="1531895" y="227637"/>
          <a:ext cx="543268" cy="5432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19A7B7-0A58-4677-B421-9A135F05568F}">
      <dsp:nvSpPr>
        <dsp:cNvPr id="0" name=""/>
        <dsp:cNvSpPr/>
      </dsp:nvSpPr>
      <dsp:spPr>
        <a:xfrm>
          <a:off x="2472578" y="30937"/>
          <a:ext cx="2207863" cy="936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Created a machine learning model pipeline to predict if the first stage will land.</a:t>
          </a:r>
        </a:p>
      </dsp:txBody>
      <dsp:txXfrm>
        <a:off x="2472578" y="30937"/>
        <a:ext cx="2207863" cy="936669"/>
      </dsp:txXfrm>
    </dsp:sp>
    <dsp:sp modelId="{2DDBB63C-51E0-4BF4-8264-0D26963C1E93}">
      <dsp:nvSpPr>
        <dsp:cNvPr id="0" name=""/>
        <dsp:cNvSpPr/>
      </dsp:nvSpPr>
      <dsp:spPr>
        <a:xfrm>
          <a:off x="5065146" y="30937"/>
          <a:ext cx="936669" cy="93666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901A8F-23CA-4259-9D18-64FD4FB02D24}">
      <dsp:nvSpPr>
        <dsp:cNvPr id="0" name=""/>
        <dsp:cNvSpPr/>
      </dsp:nvSpPr>
      <dsp:spPr>
        <a:xfrm>
          <a:off x="5261846" y="227637"/>
          <a:ext cx="543268" cy="5432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7BF204-51B8-4E71-B0BB-B0FAFC4FD923}">
      <dsp:nvSpPr>
        <dsp:cNvPr id="0" name=""/>
        <dsp:cNvSpPr/>
      </dsp:nvSpPr>
      <dsp:spPr>
        <a:xfrm>
          <a:off x="6202530" y="30937"/>
          <a:ext cx="2207863" cy="936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Loaded the data using NumPy and Pandas libraries, transformed the data, and split them into training and testing data to improve the accuracy of the models.</a:t>
          </a:r>
        </a:p>
      </dsp:txBody>
      <dsp:txXfrm>
        <a:off x="6202530" y="30937"/>
        <a:ext cx="2207863" cy="936669"/>
      </dsp:txXfrm>
    </dsp:sp>
    <dsp:sp modelId="{C7DBD417-02D3-4CB0-B147-92996ABB9C42}">
      <dsp:nvSpPr>
        <dsp:cNvPr id="0" name=""/>
        <dsp:cNvSpPr/>
      </dsp:nvSpPr>
      <dsp:spPr>
        <a:xfrm>
          <a:off x="1335194" y="1707334"/>
          <a:ext cx="936669" cy="93666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311171-C33F-4931-80C8-18F5C8645A52}">
      <dsp:nvSpPr>
        <dsp:cNvPr id="0" name=""/>
        <dsp:cNvSpPr/>
      </dsp:nvSpPr>
      <dsp:spPr>
        <a:xfrm>
          <a:off x="1531895" y="1904034"/>
          <a:ext cx="543268" cy="5432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09944E-64D6-44A2-92D6-3227CABC074A}">
      <dsp:nvSpPr>
        <dsp:cNvPr id="0" name=""/>
        <dsp:cNvSpPr/>
      </dsp:nvSpPr>
      <dsp:spPr>
        <a:xfrm>
          <a:off x="2472578" y="1707334"/>
          <a:ext cx="2207863" cy="936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Used different machine learning models (SVM, Classification trees, and Logistic Regression) and tuned different hyperparameters.</a:t>
          </a:r>
        </a:p>
      </dsp:txBody>
      <dsp:txXfrm>
        <a:off x="2472578" y="1707334"/>
        <a:ext cx="2207863" cy="936669"/>
      </dsp:txXfrm>
    </dsp:sp>
    <dsp:sp modelId="{76385417-57E8-4C4F-A0E5-B7405C587FA0}">
      <dsp:nvSpPr>
        <dsp:cNvPr id="0" name=""/>
        <dsp:cNvSpPr/>
      </dsp:nvSpPr>
      <dsp:spPr>
        <a:xfrm>
          <a:off x="5065146" y="1707334"/>
          <a:ext cx="936669" cy="93666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33359F-3938-4AAD-A3EC-548A696BEA8D}">
      <dsp:nvSpPr>
        <dsp:cNvPr id="0" name=""/>
        <dsp:cNvSpPr/>
      </dsp:nvSpPr>
      <dsp:spPr>
        <a:xfrm>
          <a:off x="5261846" y="1904034"/>
          <a:ext cx="543268" cy="54326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0E6C26-20A0-44A9-A021-99A691A8B545}">
      <dsp:nvSpPr>
        <dsp:cNvPr id="0" name=""/>
        <dsp:cNvSpPr/>
      </dsp:nvSpPr>
      <dsp:spPr>
        <a:xfrm>
          <a:off x="6202530" y="1707334"/>
          <a:ext cx="2207863" cy="936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Found which method performs better by considering accuracy.</a:t>
          </a:r>
        </a:p>
      </dsp:txBody>
      <dsp:txXfrm>
        <a:off x="6202530" y="1707334"/>
        <a:ext cx="2207863" cy="936669"/>
      </dsp:txXfrm>
    </dsp:sp>
    <dsp:sp modelId="{D744ECF1-D758-4919-915D-35355C5F4628}">
      <dsp:nvSpPr>
        <dsp:cNvPr id="0" name=""/>
        <dsp:cNvSpPr/>
      </dsp:nvSpPr>
      <dsp:spPr>
        <a:xfrm>
          <a:off x="1335194" y="3383731"/>
          <a:ext cx="936669" cy="93666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03F59D-9927-467E-A71B-49149C860C8E}">
      <dsp:nvSpPr>
        <dsp:cNvPr id="0" name=""/>
        <dsp:cNvSpPr/>
      </dsp:nvSpPr>
      <dsp:spPr>
        <a:xfrm>
          <a:off x="1531895" y="3580431"/>
          <a:ext cx="543268" cy="54326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51CBA1-D79C-4962-B48A-C98CC1D08985}">
      <dsp:nvSpPr>
        <dsp:cNvPr id="0" name=""/>
        <dsp:cNvSpPr/>
      </dsp:nvSpPr>
      <dsp:spPr>
        <a:xfrm>
          <a:off x="2472578" y="3383731"/>
          <a:ext cx="2207863" cy="936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Best model was the Decision Tree with an accuracy of approximately 89%.</a:t>
          </a:r>
        </a:p>
      </dsp:txBody>
      <dsp:txXfrm>
        <a:off x="2472578" y="3383731"/>
        <a:ext cx="2207863" cy="936669"/>
      </dsp:txXfrm>
    </dsp:sp>
    <dsp:sp modelId="{C85F6277-93AB-4122-8FB7-CCDAA973A4CA}">
      <dsp:nvSpPr>
        <dsp:cNvPr id="0" name=""/>
        <dsp:cNvSpPr/>
      </dsp:nvSpPr>
      <dsp:spPr>
        <a:xfrm>
          <a:off x="5065146" y="3383731"/>
          <a:ext cx="936669" cy="93666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55B587-34B5-49EA-8E6E-E878AE299C33}">
      <dsp:nvSpPr>
        <dsp:cNvPr id="0" name=""/>
        <dsp:cNvSpPr/>
      </dsp:nvSpPr>
      <dsp:spPr>
        <a:xfrm>
          <a:off x="5261846" y="3580431"/>
          <a:ext cx="543268" cy="54326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C054D0-6DEE-4388-A461-7F3736BC5A25}">
      <dsp:nvSpPr>
        <dsp:cNvPr id="0" name=""/>
        <dsp:cNvSpPr/>
      </dsp:nvSpPr>
      <dsp:spPr>
        <a:xfrm>
          <a:off x="6238938" y="3470996"/>
          <a:ext cx="2135048" cy="762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t>Notebook link: </a:t>
          </a:r>
          <a:r>
            <a:rPr lang="en-US" sz="1100" kern="1200" dirty="0">
              <a:hlinkClick xmlns:r="http://schemas.openxmlformats.org/officeDocument/2006/relationships" r:id="rId13"/>
            </a:rPr>
            <a:t>https://github.com/ftasioulis/Data-Science-Capstone-Project/blob/0c6d6166af66883d484970fc7f97f834988f5e2f/SpaxeX-Predictive%20Analysis%20(Classification).ipynb</a:t>
          </a:r>
          <a:r>
            <a:rPr lang="en-US" sz="1100" kern="1200" dirty="0"/>
            <a:t>.</a:t>
          </a:r>
        </a:p>
      </dsp:txBody>
      <dsp:txXfrm>
        <a:off x="6238938" y="3470996"/>
        <a:ext cx="2135048" cy="76213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12/6/2022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3207348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4281421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602474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github.com/ftasioulis/Data-Science-Capstone-Project/blob/f4e94ce5eb9a681a4d8271f156e3f2d6f05b6ee9/SpaceX-Data%20wrangling.ipynb"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ftasioulis/Data-Science-Capstone-Project/blob/439136a95fe460e97393aec299ca073e9ad795e2/SpaceX-EDA%20Data%20Visualization.ipynb"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ftasioulis/Data-Science-Capstone-Project/blob/439136a95fe460e97393aec299ca073e9ad795e2/SpaceX%20EDA%20with%20SQL.ipynb"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4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ftasioulis/Data-Science-Capstone-Project/blob/f4e94ce5eb9a681a4d8271f156e3f2d6f05b6ee9/SpaceX%20-%20Data%20Collection.ipynb" TargetMode="Externa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ftasioulis/Data-Science-Capstone-Project/blob/f4e94ce5eb9a681a4d8271f156e3f2d6f05b6ee9/SpaceX-webscraping.ipynb"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Fotis Tasioulis</a:t>
            </a:r>
          </a:p>
          <a:p>
            <a:r>
              <a:rPr lang="en-US" dirty="0">
                <a:solidFill>
                  <a:schemeClr val="bg2"/>
                </a:solidFill>
                <a:latin typeface="Abadi" panose="020B0604020104020204" pitchFamily="34" charset="0"/>
                <a:ea typeface="SF Pro" pitchFamily="2" charset="0"/>
                <a:cs typeface="SF Pro" pitchFamily="2" charset="0"/>
              </a:rPr>
              <a:t>06/12/2022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643467" y="321734"/>
            <a:ext cx="4970877"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tx1"/>
                </a:solidFill>
                <a:latin typeface="+mj-lt"/>
                <a:ea typeface="+mj-ea"/>
                <a:cs typeface="+mj-cs"/>
              </a:rPr>
              <a:t>Data Wrangling</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8" y="1782981"/>
            <a:ext cx="4970877" cy="4393982"/>
          </a:xfrm>
          <a:prstGeom prst="rect">
            <a:avLst/>
          </a:prstGeom>
        </p:spPr>
        <p:txBody>
          <a:bodyPr vert="horz" lIns="91440" tIns="45720" rIns="91440" bIns="45720" rtlCol="0">
            <a:normAutofit/>
          </a:bodyPr>
          <a:lstStyle/>
          <a:p>
            <a:r>
              <a:rPr lang="en-US" sz="1700" dirty="0"/>
              <a:t>Performed exploratory data analysis and determined the training labels.</a:t>
            </a:r>
          </a:p>
          <a:p>
            <a:r>
              <a:rPr lang="en-US" sz="1700" dirty="0"/>
              <a:t>Calculated the number of launches at each site - number and occurrence of each orbit.</a:t>
            </a:r>
          </a:p>
          <a:p>
            <a:r>
              <a:rPr lang="en-US" sz="1700" dirty="0"/>
              <a:t>Created a landing outcome label from the Outcome column.</a:t>
            </a:r>
          </a:p>
          <a:p>
            <a:endParaRPr lang="en-US" sz="1700" dirty="0"/>
          </a:p>
          <a:p>
            <a:pPr marL="0"/>
            <a:endParaRPr lang="en-US" sz="1700" dirty="0"/>
          </a:p>
          <a:p>
            <a:pPr>
              <a:spcBef>
                <a:spcPts val="1400"/>
              </a:spcBef>
            </a:pPr>
            <a:r>
              <a:rPr lang="en-US" sz="1700" dirty="0"/>
              <a:t>Notebook link</a:t>
            </a:r>
            <a:r>
              <a:rPr lang="en-US" sz="2000" dirty="0"/>
              <a:t>: </a:t>
            </a:r>
            <a:r>
              <a:rPr lang="en-US" sz="1400" dirty="0">
                <a:hlinkClick r:id="rId2"/>
              </a:rPr>
              <a:t>https://github.com/ftasioulis/Data-Science-Capstone-Project/blob/f4e94ce5eb9a681a4d8271f156e3f2d6f05b6ee9/SpaceX-Data%20wrangling.ipynb</a:t>
            </a:r>
            <a:r>
              <a:rPr lang="en-US" sz="1400" dirty="0"/>
              <a:t>.</a:t>
            </a:r>
          </a:p>
          <a:p>
            <a:pPr>
              <a:spcBef>
                <a:spcPts val="1400"/>
              </a:spcBef>
            </a:pPr>
            <a:endParaRPr lang="en-US" sz="2000" dirty="0"/>
          </a:p>
          <a:p>
            <a:endParaRPr lang="en-US" sz="1700" dirty="0"/>
          </a:p>
        </p:txBody>
      </p:sp>
      <p:sp>
        <p:nvSpPr>
          <p:cNvPr id="35" name="Isosceles Triangle 3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C860F93-F0DC-4984-A825-9B5DD4F4C634}"/>
              </a:ext>
            </a:extLst>
          </p:cNvPr>
          <p:cNvPicPr>
            <a:picLocks noChangeAspect="1"/>
          </p:cNvPicPr>
          <p:nvPr/>
        </p:nvPicPr>
        <p:blipFill>
          <a:blip r:embed="rId3"/>
          <a:stretch>
            <a:fillRect/>
          </a:stretch>
        </p:blipFill>
        <p:spPr>
          <a:xfrm>
            <a:off x="6257813" y="1537567"/>
            <a:ext cx="5290720" cy="3782864"/>
          </a:xfrm>
          <a:prstGeom prst="rect">
            <a:avLst/>
          </a:prstGeom>
        </p:spPr>
      </p:pic>
      <p:grpSp>
        <p:nvGrpSpPr>
          <p:cNvPr id="39" name="Group 38">
            <a:extLst>
              <a:ext uri="{FF2B5EF4-FFF2-40B4-BE49-F238E27FC236}">
                <a16:creationId xmlns:a16="http://schemas.microsoft.com/office/drawing/2014/main" id="{15CBE6EC-46EF-45D9-8E16-DCDC5917CA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40" name="Isosceles Triangle 39">
              <a:extLst>
                <a:ext uri="{FF2B5EF4-FFF2-40B4-BE49-F238E27FC236}">
                  <a16:creationId xmlns:a16="http://schemas.microsoft.com/office/drawing/2014/main" id="{DEEDCD65-9740-4F34-BDF1-9C068E053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4B3DA7FD-5CC0-46D1-9DFB-5BAF6BE2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 name="Rectangle 1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a:solidFill>
                  <a:schemeClr val="tx1"/>
                </a:solidFill>
                <a:latin typeface="+mj-lt"/>
                <a:ea typeface="+mj-ea"/>
                <a:cs typeface="+mj-cs"/>
              </a:rPr>
              <a:t>EDA with Data Visualization</a:t>
            </a:r>
          </a:p>
        </p:txBody>
      </p:sp>
      <p:sp>
        <p:nvSpPr>
          <p:cNvPr id="6" name="Content Placeholder 4">
            <a:extLst>
              <a:ext uri="{FF2B5EF4-FFF2-40B4-BE49-F238E27FC236}">
                <a16:creationId xmlns:a16="http://schemas.microsoft.com/office/drawing/2014/main" id="{2A4E70FF-8AA3-4D4E-8874-69ECCB595BA5}"/>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900" dirty="0"/>
              <a:t>Performed exploratory data analysis and feature engineering using Pandas and Matplotlib.</a:t>
            </a:r>
          </a:p>
          <a:p>
            <a:r>
              <a:rPr lang="en-US" sz="1900" dirty="0"/>
              <a:t>Visualized relationships between Flight Number, Launch Site, Payload, the success rate of each orbit type, and launch success yearly trend.</a:t>
            </a:r>
          </a:p>
          <a:p>
            <a:endParaRPr lang="en-US" sz="1900" dirty="0"/>
          </a:p>
          <a:p>
            <a:pPr>
              <a:spcBef>
                <a:spcPts val="1400"/>
              </a:spcBef>
            </a:pPr>
            <a:r>
              <a:rPr lang="en-US" sz="1900" dirty="0"/>
              <a:t>Notebook link: </a:t>
            </a:r>
            <a:r>
              <a:rPr lang="en-US" sz="1400" dirty="0">
                <a:hlinkClick r:id="rId3"/>
              </a:rPr>
              <a:t>https://github.com/ftasioulis/Data-Science-Capstone-Project/blob/439136a95fe460e97393aec299ca073e9ad795e2/SpaceX-EDA%20Data%20Visualization.ipynb</a:t>
            </a:r>
            <a:r>
              <a:rPr lang="en-US" sz="1400" dirty="0"/>
              <a:t>.</a:t>
            </a:r>
          </a:p>
          <a:p>
            <a:pPr>
              <a:spcBef>
                <a:spcPts val="1400"/>
              </a:spcBef>
            </a:pPr>
            <a:endParaRPr lang="en-US" sz="1900" dirty="0"/>
          </a:p>
          <a:p>
            <a:pPr>
              <a:spcBef>
                <a:spcPts val="1400"/>
              </a:spcBef>
            </a:pPr>
            <a:endParaRPr lang="en-US" sz="1900" dirty="0"/>
          </a:p>
          <a:p>
            <a:pPr>
              <a:spcBef>
                <a:spcPts val="1400"/>
              </a:spcBef>
            </a:pPr>
            <a:endParaRPr lang="en-US" sz="1900" dirty="0"/>
          </a:p>
          <a:p>
            <a:endParaRPr lang="en-US" sz="1900" dirty="0"/>
          </a:p>
        </p:txBody>
      </p:sp>
      <p:grpSp>
        <p:nvGrpSpPr>
          <p:cNvPr id="66"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67"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1" name="Picture 10">
            <a:extLst>
              <a:ext uri="{FF2B5EF4-FFF2-40B4-BE49-F238E27FC236}">
                <a16:creationId xmlns:a16="http://schemas.microsoft.com/office/drawing/2014/main" id="{8608D0BA-47FB-40FA-A09D-4F42D2703B11}"/>
              </a:ext>
            </a:extLst>
          </p:cNvPr>
          <p:cNvPicPr>
            <a:picLocks noChangeAspect="1"/>
          </p:cNvPicPr>
          <p:nvPr/>
        </p:nvPicPr>
        <p:blipFill>
          <a:blip r:embed="rId4"/>
          <a:stretch>
            <a:fillRect/>
          </a:stretch>
        </p:blipFill>
        <p:spPr>
          <a:xfrm>
            <a:off x="6226630" y="1357680"/>
            <a:ext cx="3870542" cy="2622292"/>
          </a:xfrm>
          <a:prstGeom prst="rect">
            <a:avLst/>
          </a:prstGeom>
        </p:spPr>
      </p:pic>
      <p:grpSp>
        <p:nvGrpSpPr>
          <p:cNvPr id="69" name="Group 2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3" name="Isosceles Triangle 2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9DC23430-0694-4171-B414-F8D2D71B97EC}"/>
              </a:ext>
            </a:extLst>
          </p:cNvPr>
          <p:cNvPicPr>
            <a:picLocks noChangeAspect="1"/>
          </p:cNvPicPr>
          <p:nvPr/>
        </p:nvPicPr>
        <p:blipFill>
          <a:blip r:embed="rId5"/>
          <a:stretch>
            <a:fillRect/>
          </a:stretch>
        </p:blipFill>
        <p:spPr>
          <a:xfrm>
            <a:off x="5782491" y="4060406"/>
            <a:ext cx="4905159" cy="2256374"/>
          </a:xfrm>
          <a:prstGeom prst="rect">
            <a:avLst/>
          </a:prstGeom>
        </p:spPr>
      </p:pic>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EDA with SQL</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7" y="1782981"/>
            <a:ext cx="10905066" cy="4393982"/>
          </a:xfrm>
          <a:prstGeom prst="rect">
            <a:avLst/>
          </a:prstGeom>
        </p:spPr>
        <p:txBody>
          <a:bodyPr vert="horz" lIns="91440" tIns="45720" rIns="91440" bIns="45720" rtlCol="0">
            <a:normAutofit/>
          </a:bodyPr>
          <a:lstStyle/>
          <a:p>
            <a:r>
              <a:rPr lang="en-US" sz="1400"/>
              <a:t>Loaded the SpaceX dataset into a PostgreSQL database.</a:t>
            </a:r>
          </a:p>
          <a:p>
            <a:r>
              <a:rPr lang="en-US" sz="1400"/>
              <a:t>Executed the following queries:</a:t>
            </a:r>
          </a:p>
          <a:p>
            <a:pPr lvl="1"/>
            <a:r>
              <a:rPr lang="en-US" sz="1400"/>
              <a:t>Displayed the names of the unique launch sites in the space mission.</a:t>
            </a:r>
          </a:p>
          <a:p>
            <a:pPr lvl="1"/>
            <a:r>
              <a:rPr lang="en-US" sz="1400"/>
              <a:t>Displayed 5 records where launch sites begin with the string ‘CCA’.</a:t>
            </a:r>
          </a:p>
          <a:p>
            <a:pPr lvl="1"/>
            <a:r>
              <a:rPr lang="en-US" sz="1400"/>
              <a:t>Displayed the total payload mass carried by boosters launched by NASA.</a:t>
            </a:r>
          </a:p>
          <a:p>
            <a:pPr lvl="1"/>
            <a:r>
              <a:rPr lang="en-US" sz="1400"/>
              <a:t>Displayed average payload mass carried by booster version F9 v1.1.</a:t>
            </a:r>
          </a:p>
          <a:p>
            <a:pPr lvl="1"/>
            <a:r>
              <a:rPr lang="en-US" sz="1400"/>
              <a:t>Listed the date when the first successful landing outcome in the ground pad was achieved.</a:t>
            </a:r>
          </a:p>
          <a:p>
            <a:pPr lvl="1"/>
            <a:r>
              <a:rPr lang="en-US" sz="1400"/>
              <a:t>Listed the names of the boosters which have success in drone ships and have payload mass greater than 4000 but less than 6000 kg.</a:t>
            </a:r>
          </a:p>
          <a:p>
            <a:pPr lvl="1"/>
            <a:r>
              <a:rPr lang="en-US" sz="1400"/>
              <a:t>Listed the total number of successful and failed mission outcomes.</a:t>
            </a:r>
          </a:p>
          <a:p>
            <a:pPr lvl="1"/>
            <a:r>
              <a:rPr lang="en-US" sz="1400"/>
              <a:t>Listed the names of the booster versions which have carried the maximum payload mass.</a:t>
            </a:r>
          </a:p>
          <a:p>
            <a:pPr lvl="1"/>
            <a:r>
              <a:rPr lang="en-US" sz="1400"/>
              <a:t>Listed the records which will display the month names, failures, booster versions, and launch sites for the months in year 2015.</a:t>
            </a:r>
          </a:p>
          <a:p>
            <a:pPr lvl="1"/>
            <a:r>
              <a:rPr lang="en-US" sz="1400"/>
              <a:t>Ranked the count of successful landing outcomes between the date 04-06-2010 and 20-03-2017 in descending order.</a:t>
            </a:r>
          </a:p>
          <a:p>
            <a:r>
              <a:rPr lang="en-US" sz="1400"/>
              <a:t>Notebook link: </a:t>
            </a:r>
            <a:r>
              <a:rPr lang="en-US" sz="1400">
                <a:hlinkClick r:id="rId2"/>
              </a:rPr>
              <a:t>https://github.com/ftasioulis/Data-Science-Capstone-Project/blob/439136a95fe460e97393aec299ca073e9ad795e2/SpaceX%20EDA%20with%20SQL.ipynb</a:t>
            </a:r>
            <a:r>
              <a:rPr lang="en-US" sz="1400"/>
              <a:t>.</a:t>
            </a:r>
          </a:p>
          <a:p>
            <a:endParaRPr lang="en-US" sz="1400"/>
          </a:p>
          <a:p>
            <a:endParaRPr lang="en-US" sz="1400"/>
          </a:p>
          <a:p>
            <a:endParaRPr lang="en-US" sz="1400"/>
          </a:p>
          <a:p>
            <a:endParaRPr lang="en-US" sz="1400"/>
          </a:p>
          <a:p>
            <a:endParaRPr lang="en-US" sz="1400"/>
          </a:p>
        </p:txBody>
      </p:sp>
      <p:sp>
        <p:nvSpPr>
          <p:cNvPr id="49" name="Rectangle 1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graphicFrame>
        <p:nvGraphicFramePr>
          <p:cNvPr id="7" name="Content Placeholder 4">
            <a:extLst>
              <a:ext uri="{FF2B5EF4-FFF2-40B4-BE49-F238E27FC236}">
                <a16:creationId xmlns:a16="http://schemas.microsoft.com/office/drawing/2014/main" id="{F1BC770F-7B12-D08B-01F7-BCE69B043A20}"/>
              </a:ext>
            </a:extLst>
          </p:cNvPr>
          <p:cNvGraphicFramePr>
            <a:graphicFrameLocks noGrp="1"/>
          </p:cNvGraphicFramePr>
          <p:nvPr>
            <p:ph idx="4294967295"/>
            <p:extLst>
              <p:ext uri="{D42A27DB-BD31-4B8C-83A1-F6EECF244321}">
                <p14:modId xmlns:p14="http://schemas.microsoft.com/office/powerpoint/2010/main" val="1446875819"/>
              </p:ext>
            </p:extLst>
          </p:nvPr>
        </p:nvGraphicFramePr>
        <p:xfrm>
          <a:off x="838200" y="1875054"/>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chemeClr val="tx1">
                    <a:lumMod val="95000"/>
                    <a:lumOff val="5000"/>
                  </a:schemeClr>
                </a:solidFill>
                <a:latin typeface="+mj-lt"/>
              </a:rPr>
              <a:t>Build an Interactive Map with Folium</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graphicFrame>
        <p:nvGraphicFramePr>
          <p:cNvPr id="7" name="Content Placeholder 4">
            <a:extLst>
              <a:ext uri="{FF2B5EF4-FFF2-40B4-BE49-F238E27FC236}">
                <a16:creationId xmlns:a16="http://schemas.microsoft.com/office/drawing/2014/main" id="{3339F410-5761-557F-1861-D3E20FF3A66D}"/>
              </a:ext>
            </a:extLst>
          </p:cNvPr>
          <p:cNvGraphicFramePr>
            <a:graphicFrameLocks noGrp="1"/>
          </p:cNvGraphicFramePr>
          <p:nvPr>
            <p:ph idx="4294967295"/>
            <p:extLst>
              <p:ext uri="{D42A27DB-BD31-4B8C-83A1-F6EECF244321}">
                <p14:modId xmlns:p14="http://schemas.microsoft.com/office/powerpoint/2010/main" val="4026150932"/>
              </p:ext>
            </p:extLst>
          </p:nvPr>
        </p:nvGraphicFramePr>
        <p:xfrm>
          <a:off x="770010" y="1825625"/>
          <a:ext cx="9745589"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121619"/>
                </a:solidFill>
                <a:latin typeface="+mj-lt"/>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Results</a:t>
            </a:r>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643467" y="1782981"/>
            <a:ext cx="10905066"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000">
                <a:solidFill>
                  <a:schemeClr val="tx1"/>
                </a:solidFill>
                <a:latin typeface="+mn-lt"/>
              </a:rPr>
              <a:t>Exploratory data analysis results</a:t>
            </a:r>
          </a:p>
          <a:p>
            <a:pPr>
              <a:spcBef>
                <a:spcPts val="1400"/>
              </a:spcBef>
              <a:buFont typeface="Arial" panose="020B0604020202020204" pitchFamily="34" charset="0"/>
              <a:buChar char="•"/>
            </a:pPr>
            <a:r>
              <a:rPr lang="en-US" sz="2000">
                <a:solidFill>
                  <a:schemeClr val="tx1"/>
                </a:solidFill>
                <a:latin typeface="+mn-lt"/>
              </a:rPr>
              <a:t>Interactive analytics demo in screenshots</a:t>
            </a:r>
          </a:p>
          <a:p>
            <a:pPr>
              <a:spcBef>
                <a:spcPts val="1400"/>
              </a:spcBef>
              <a:buFont typeface="Arial" panose="020B0604020202020204" pitchFamily="34" charset="0"/>
              <a:buChar char="•"/>
            </a:pPr>
            <a:r>
              <a:rPr lang="en-US" sz="2000">
                <a:solidFill>
                  <a:schemeClr val="tx1"/>
                </a:solidFill>
                <a:latin typeface="+mn-lt"/>
              </a:rPr>
              <a:t>Predictive analysis results</a:t>
            </a:r>
          </a:p>
          <a:p>
            <a:pPr lvl="1">
              <a:buFont typeface="Arial" panose="020B0604020202020204" pitchFamily="34" charset="0"/>
              <a:buChar char="•"/>
            </a:pPr>
            <a:endParaRPr lang="en-US" sz="2000">
              <a:solidFill>
                <a:schemeClr val="tx1"/>
              </a:solidFill>
              <a:latin typeface="+mn-lt"/>
            </a:endParaRPr>
          </a:p>
          <a:p>
            <a:pPr marL="457200" lvl="1">
              <a:buFont typeface="Arial" panose="020B0604020202020204" pitchFamily="34" charset="0"/>
              <a:buChar char="•"/>
            </a:pPr>
            <a:endParaRPr lang="en-US" sz="2000">
              <a:solidFill>
                <a:schemeClr val="tx1"/>
              </a:solidFill>
              <a:latin typeface="+mn-lt"/>
            </a:endParaRPr>
          </a:p>
        </p:txBody>
      </p:sp>
      <p:sp>
        <p:nvSpPr>
          <p:cNvPr id="15" name="Rectangle 1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ectangle 2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Flight Number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lgn="just">
              <a:spcBef>
                <a:spcPts val="1400"/>
              </a:spcBef>
            </a:pPr>
            <a:r>
              <a:rPr lang="en-US" sz="2000" dirty="0"/>
              <a:t>It can be noticed that as the flight number from a launch site increases the success rate from a launch site improves as well.</a:t>
            </a:r>
          </a:p>
        </p:txBody>
      </p:sp>
      <p:grpSp>
        <p:nvGrpSpPr>
          <p:cNvPr id="29"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8A8E170-1FF7-4473-AC15-64DA5DA3FCE7}"/>
              </a:ext>
            </a:extLst>
          </p:cNvPr>
          <p:cNvPicPr>
            <a:picLocks noChangeAspect="1"/>
          </p:cNvPicPr>
          <p:nvPr/>
        </p:nvPicPr>
        <p:blipFill>
          <a:blip r:embed="rId2"/>
          <a:stretch>
            <a:fillRect/>
          </a:stretch>
        </p:blipFill>
        <p:spPr>
          <a:xfrm>
            <a:off x="5121202" y="2447523"/>
            <a:ext cx="6427330" cy="3117254"/>
          </a:xfrm>
          <a:prstGeom prst="rect">
            <a:avLst/>
          </a:prstGeom>
        </p:spPr>
      </p:pic>
      <p:grpSp>
        <p:nvGrpSpPr>
          <p:cNvPr id="30"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Payload vs. Launch Site</a:t>
            </a:r>
          </a:p>
        </p:txBody>
      </p:sp>
      <p:sp>
        <p:nvSpPr>
          <p:cNvPr id="7" name="Content Placeholder 2">
            <a:extLst>
              <a:ext uri="{FF2B5EF4-FFF2-40B4-BE49-F238E27FC236}">
                <a16:creationId xmlns:a16="http://schemas.microsoft.com/office/drawing/2014/main" id="{6A010351-B44C-48D1-B1A0-70E0646D65A9}"/>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ts val="1400"/>
              </a:spcBef>
            </a:pPr>
            <a:r>
              <a:rPr lang="en-US" sz="2000" dirty="0"/>
              <a:t>It can be noticed that for the VAFB-SLC launch site there are no rockets launched for heavy upload mass greater than 10000.</a:t>
            </a:r>
          </a:p>
        </p:txBody>
      </p:sp>
      <p:grpSp>
        <p:nvGrpSpPr>
          <p:cNvPr id="26"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Chart, scatter chart&#10;&#10;Description automatically generated">
            <a:extLst>
              <a:ext uri="{FF2B5EF4-FFF2-40B4-BE49-F238E27FC236}">
                <a16:creationId xmlns:a16="http://schemas.microsoft.com/office/drawing/2014/main" id="{919B6A12-97AF-45D4-8E32-5D80B35FB5B6}"/>
              </a:ext>
            </a:extLst>
          </p:cNvPr>
          <p:cNvPicPr>
            <a:picLocks noChangeAspect="1"/>
          </p:cNvPicPr>
          <p:nvPr/>
        </p:nvPicPr>
        <p:blipFill>
          <a:blip r:embed="rId2"/>
          <a:stretch>
            <a:fillRect/>
          </a:stretch>
        </p:blipFill>
        <p:spPr>
          <a:xfrm>
            <a:off x="5295320" y="2494422"/>
            <a:ext cx="6253212" cy="2939009"/>
          </a:xfrm>
          <a:prstGeom prst="rect">
            <a:avLst/>
          </a:prstGeom>
        </p:spPr>
      </p:pic>
      <p:grpSp>
        <p:nvGrpSpPr>
          <p:cNvPr id="27"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121619"/>
                </a:solidFill>
                <a:latin typeface="+mj-lt"/>
              </a:rPr>
              <a:t>Success Rate vs. Orbit Type</a:t>
            </a:r>
          </a:p>
        </p:txBody>
      </p:sp>
      <p:pic>
        <p:nvPicPr>
          <p:cNvPr id="6" name="Picture 5">
            <a:extLst>
              <a:ext uri="{FF2B5EF4-FFF2-40B4-BE49-F238E27FC236}">
                <a16:creationId xmlns:a16="http://schemas.microsoft.com/office/drawing/2014/main" id="{BE4B76A9-E334-44F0-906D-7200E731A6BF}"/>
              </a:ext>
            </a:extLst>
          </p:cNvPr>
          <p:cNvPicPr>
            <a:picLocks noChangeAspect="1"/>
          </p:cNvPicPr>
          <p:nvPr/>
        </p:nvPicPr>
        <p:blipFill>
          <a:blip r:embed="rId3"/>
          <a:stretch>
            <a:fillRect/>
          </a:stretch>
        </p:blipFill>
        <p:spPr>
          <a:xfrm>
            <a:off x="6147203" y="1767085"/>
            <a:ext cx="5138408" cy="3811589"/>
          </a:xfrm>
          <a:prstGeom prst="rect">
            <a:avLst/>
          </a:prstGeom>
        </p:spPr>
      </p:pic>
      <p:sp>
        <p:nvSpPr>
          <p:cNvPr id="7" name="Content Placeholder 2">
            <a:extLst>
              <a:ext uri="{FF2B5EF4-FFF2-40B4-BE49-F238E27FC236}">
                <a16:creationId xmlns:a16="http://schemas.microsoft.com/office/drawing/2014/main" id="{CAE270CA-66F6-4DCC-B83C-96CA2D17E94A}"/>
              </a:ext>
            </a:extLst>
          </p:cNvPr>
          <p:cNvSpPr txBox="1">
            <a:spLocks/>
          </p:cNvSpPr>
          <p:nvPr/>
        </p:nvSpPr>
        <p:spPr>
          <a:xfrm>
            <a:off x="450905" y="2057400"/>
            <a:ext cx="4713278"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1400"/>
              </a:spcBef>
            </a:pPr>
            <a:r>
              <a:rPr lang="en-GB" sz="2000" dirty="0">
                <a:solidFill>
                  <a:schemeClr val="accent3">
                    <a:lumMod val="25000"/>
                  </a:schemeClr>
                </a:solidFill>
              </a:rPr>
              <a:t>It can be noticed that ES-L1, GFO, HEO, and SSO - Orbit Types have the best success rates.</a:t>
            </a:r>
            <a:endParaRPr lang="en-US" sz="2000" dirty="0">
              <a:solidFill>
                <a:schemeClr val="accent3">
                  <a:lumMod val="25000"/>
                </a:schemeClr>
              </a:solidFill>
            </a:endParaRPr>
          </a:p>
        </p:txBody>
      </p:sp>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2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Outline</a:t>
            </a:r>
          </a:p>
        </p:txBody>
      </p:sp>
      <p:sp>
        <p:nvSpPr>
          <p:cNvPr id="46" name="Content Placeholder 2">
            <a:extLst>
              <a:ext uri="{FF2B5EF4-FFF2-40B4-BE49-F238E27FC236}">
                <a16:creationId xmlns:a16="http://schemas.microsoft.com/office/drawing/2014/main" id="{79EF1473-3ADD-43F1-A495-57AAB7FD902F}"/>
              </a:ext>
            </a:extLst>
          </p:cNvPr>
          <p:cNvSpPr txBox="1">
            <a:spLocks/>
          </p:cNvSpPr>
          <p:nvPr/>
        </p:nvSpPr>
        <p:spPr>
          <a:xfrm>
            <a:off x="643467" y="1782981"/>
            <a:ext cx="10905066"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000">
                <a:solidFill>
                  <a:schemeClr val="tx1"/>
                </a:solidFill>
                <a:latin typeface="+mn-lt"/>
              </a:rPr>
              <a:t>Executive Summary</a:t>
            </a:r>
          </a:p>
          <a:p>
            <a:pPr>
              <a:spcBef>
                <a:spcPts val="1400"/>
              </a:spcBef>
              <a:buFont typeface="Arial" panose="020B0604020202020204" pitchFamily="34" charset="0"/>
              <a:buChar char="•"/>
            </a:pPr>
            <a:r>
              <a:rPr lang="en-US" sz="2000">
                <a:solidFill>
                  <a:schemeClr val="tx1"/>
                </a:solidFill>
                <a:latin typeface="+mn-lt"/>
              </a:rPr>
              <a:t>Introduction</a:t>
            </a:r>
          </a:p>
          <a:p>
            <a:pPr>
              <a:spcBef>
                <a:spcPts val="1400"/>
              </a:spcBef>
              <a:buFont typeface="Arial" panose="020B0604020202020204" pitchFamily="34" charset="0"/>
              <a:buChar char="•"/>
            </a:pPr>
            <a:r>
              <a:rPr lang="en-US" sz="2000">
                <a:solidFill>
                  <a:schemeClr val="tx1"/>
                </a:solidFill>
                <a:latin typeface="+mn-lt"/>
              </a:rPr>
              <a:t>Methodology</a:t>
            </a:r>
          </a:p>
          <a:p>
            <a:pPr>
              <a:spcBef>
                <a:spcPts val="1400"/>
              </a:spcBef>
              <a:buFont typeface="Arial" panose="020B0604020202020204" pitchFamily="34" charset="0"/>
              <a:buChar char="•"/>
            </a:pPr>
            <a:r>
              <a:rPr lang="en-US" sz="2000">
                <a:solidFill>
                  <a:schemeClr val="tx1"/>
                </a:solidFill>
                <a:latin typeface="+mn-lt"/>
              </a:rPr>
              <a:t>Results</a:t>
            </a:r>
          </a:p>
          <a:p>
            <a:pPr>
              <a:spcBef>
                <a:spcPts val="1400"/>
              </a:spcBef>
              <a:buFont typeface="Arial" panose="020B0604020202020204" pitchFamily="34" charset="0"/>
              <a:buChar char="•"/>
            </a:pPr>
            <a:r>
              <a:rPr lang="en-US" sz="2000">
                <a:solidFill>
                  <a:schemeClr val="tx1"/>
                </a:solidFill>
                <a:latin typeface="+mn-lt"/>
              </a:rPr>
              <a:t>Conclusion</a:t>
            </a:r>
          </a:p>
          <a:p>
            <a:pPr>
              <a:spcBef>
                <a:spcPts val="1400"/>
              </a:spcBef>
              <a:buFont typeface="Arial" panose="020B0604020202020204" pitchFamily="34" charset="0"/>
              <a:buChar char="•"/>
            </a:pPr>
            <a:r>
              <a:rPr lang="en-US" sz="2000">
                <a:solidFill>
                  <a:schemeClr val="tx1"/>
                </a:solidFill>
                <a:latin typeface="+mn-lt"/>
              </a:rPr>
              <a:t>Appendix</a:t>
            </a:r>
          </a:p>
        </p:txBody>
      </p:sp>
      <p:sp>
        <p:nvSpPr>
          <p:cNvPr id="47" name="Rectangle 2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Isosceles Triangle 27">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Isosceles Triangle 2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Rectangle 3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Flight Number vs. Orbit Type</a:t>
            </a:r>
          </a:p>
        </p:txBody>
      </p:sp>
      <p:sp>
        <p:nvSpPr>
          <p:cNvPr id="7" name="Content Placeholder 2">
            <a:extLst>
              <a:ext uri="{FF2B5EF4-FFF2-40B4-BE49-F238E27FC236}">
                <a16:creationId xmlns:a16="http://schemas.microsoft.com/office/drawing/2014/main" id="{0BC62CEE-207F-4B6C-8CD7-A522214FF48F}"/>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ts val="1400"/>
              </a:spcBef>
            </a:pPr>
            <a:r>
              <a:rPr lang="en-US" sz="2000" dirty="0"/>
              <a:t>It can be noticed that in LEO Orbit the success appears related to the number of flights whereas when in GTO orbit there seems to be no relationship between the flight number.</a:t>
            </a:r>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Chart, scatter chart&#10;&#10;Description automatically generated">
            <a:extLst>
              <a:ext uri="{FF2B5EF4-FFF2-40B4-BE49-F238E27FC236}">
                <a16:creationId xmlns:a16="http://schemas.microsoft.com/office/drawing/2014/main" id="{5BB3B359-C610-44FB-B20D-34D7616462DE}"/>
              </a:ext>
            </a:extLst>
          </p:cNvPr>
          <p:cNvPicPr>
            <a:picLocks noChangeAspect="1"/>
          </p:cNvPicPr>
          <p:nvPr/>
        </p:nvPicPr>
        <p:blipFill>
          <a:blip r:embed="rId2"/>
          <a:stretch>
            <a:fillRect/>
          </a:stretch>
        </p:blipFill>
        <p:spPr>
          <a:xfrm>
            <a:off x="5295320" y="2502238"/>
            <a:ext cx="6253212" cy="2923377"/>
          </a:xfrm>
          <a:prstGeom prst="rect">
            <a:avLst/>
          </a:prstGeom>
        </p:spPr>
      </p:pic>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Payload vs. Orbit Type</a:t>
            </a:r>
          </a:p>
        </p:txBody>
      </p:sp>
      <p:sp>
        <p:nvSpPr>
          <p:cNvPr id="7" name="Content Placeholder 2">
            <a:extLst>
              <a:ext uri="{FF2B5EF4-FFF2-40B4-BE49-F238E27FC236}">
                <a16:creationId xmlns:a16="http://schemas.microsoft.com/office/drawing/2014/main" id="{5CDC850E-235F-4AF9-82AD-7E78C14EF45A}"/>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ts val="1400"/>
              </a:spcBef>
            </a:pPr>
            <a:r>
              <a:rPr lang="en-US" sz="2000" dirty="0"/>
              <a:t>It can be noticed that with heavy uploads the successful landing is more for POLAR, LEO, and ISS.</a:t>
            </a:r>
          </a:p>
          <a:p>
            <a:pPr algn="just">
              <a:spcBef>
                <a:spcPts val="1400"/>
              </a:spcBef>
            </a:pPr>
            <a:r>
              <a:rPr lang="en-US" sz="2000" dirty="0"/>
              <a:t>For GTO it cannot be distinguished well as positive and negative landing are both together.</a:t>
            </a:r>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Chart, scatter chart&#10;&#10;Description automatically generated">
            <a:extLst>
              <a:ext uri="{FF2B5EF4-FFF2-40B4-BE49-F238E27FC236}">
                <a16:creationId xmlns:a16="http://schemas.microsoft.com/office/drawing/2014/main" id="{D8E6CBDA-1F11-4BF6-95A3-04AC38D4DDA6}"/>
              </a:ext>
            </a:extLst>
          </p:cNvPr>
          <p:cNvPicPr>
            <a:picLocks noChangeAspect="1"/>
          </p:cNvPicPr>
          <p:nvPr/>
        </p:nvPicPr>
        <p:blipFill>
          <a:blip r:embed="rId2"/>
          <a:stretch>
            <a:fillRect/>
          </a:stretch>
        </p:blipFill>
        <p:spPr>
          <a:xfrm>
            <a:off x="5295320" y="2510056"/>
            <a:ext cx="6253212" cy="2907742"/>
          </a:xfrm>
          <a:prstGeom prst="rect">
            <a:avLst/>
          </a:prstGeom>
        </p:spPr>
      </p:pic>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121619"/>
                </a:solidFill>
                <a:latin typeface="+mj-lt"/>
              </a:rPr>
              <a:t>Launch Success Yearly Trend</a:t>
            </a:r>
          </a:p>
        </p:txBody>
      </p:sp>
      <p:pic>
        <p:nvPicPr>
          <p:cNvPr id="6" name="Picture 5">
            <a:extLst>
              <a:ext uri="{FF2B5EF4-FFF2-40B4-BE49-F238E27FC236}">
                <a16:creationId xmlns:a16="http://schemas.microsoft.com/office/drawing/2014/main" id="{5E061DE0-FC53-4724-B31A-122465CD615C}"/>
              </a:ext>
            </a:extLst>
          </p:cNvPr>
          <p:cNvPicPr>
            <a:picLocks noChangeAspect="1"/>
          </p:cNvPicPr>
          <p:nvPr/>
        </p:nvPicPr>
        <p:blipFill>
          <a:blip r:embed="rId3"/>
          <a:stretch>
            <a:fillRect/>
          </a:stretch>
        </p:blipFill>
        <p:spPr>
          <a:xfrm>
            <a:off x="5715711" y="1723155"/>
            <a:ext cx="5462303" cy="3554239"/>
          </a:xfrm>
          <a:prstGeom prst="rect">
            <a:avLst/>
          </a:prstGeom>
        </p:spPr>
      </p:pic>
      <p:sp>
        <p:nvSpPr>
          <p:cNvPr id="7" name="Content Placeholder 2">
            <a:extLst>
              <a:ext uri="{FF2B5EF4-FFF2-40B4-BE49-F238E27FC236}">
                <a16:creationId xmlns:a16="http://schemas.microsoft.com/office/drawing/2014/main" id="{265B5E3D-A9A4-4D1A-8338-8F46E77F0E68}"/>
              </a:ext>
            </a:extLst>
          </p:cNvPr>
          <p:cNvSpPr txBox="1">
            <a:spLocks/>
          </p:cNvSpPr>
          <p:nvPr/>
        </p:nvSpPr>
        <p:spPr>
          <a:xfrm>
            <a:off x="450905" y="1723155"/>
            <a:ext cx="3189442"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1400"/>
              </a:spcBef>
            </a:pPr>
            <a:r>
              <a:rPr lang="en-GB" sz="2000" dirty="0">
                <a:solidFill>
                  <a:schemeClr val="accent3">
                    <a:lumMod val="25000"/>
                  </a:schemeClr>
                </a:solidFill>
              </a:rPr>
              <a:t>It can be noticed that the success rate since 2013 kept on increasing till 2020.</a:t>
            </a:r>
            <a:endParaRPr lang="en-US" sz="2000" dirty="0">
              <a:solidFill>
                <a:schemeClr val="accent3">
                  <a:lumMod val="25000"/>
                </a:schemeClr>
              </a:solidFill>
            </a:endParaRPr>
          </a:p>
        </p:txBody>
      </p:sp>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All Launch Site Names</a:t>
            </a:r>
          </a:p>
        </p:txBody>
      </p:sp>
      <p:sp>
        <p:nvSpPr>
          <p:cNvPr id="7" name="Content Placeholder 2">
            <a:extLst>
              <a:ext uri="{FF2B5EF4-FFF2-40B4-BE49-F238E27FC236}">
                <a16:creationId xmlns:a16="http://schemas.microsoft.com/office/drawing/2014/main" id="{F04316A8-6E3C-43F2-AF78-DCC1CA298015}"/>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ts val="1400"/>
              </a:spcBef>
            </a:pPr>
            <a:r>
              <a:rPr lang="en-US" sz="2000" dirty="0"/>
              <a:t>Used the keyword unique to find the different launch sites from the Space X table.</a:t>
            </a:r>
          </a:p>
          <a:p>
            <a:pPr algn="just">
              <a:spcBef>
                <a:spcPts val="1400"/>
              </a:spcBef>
            </a:pPr>
            <a:r>
              <a:rPr lang="en-US" sz="2000" dirty="0"/>
              <a:t>Displayed the names of the unique launch sites in the space mission.</a:t>
            </a:r>
          </a:p>
        </p:txBody>
      </p:sp>
      <p:grpSp>
        <p:nvGrpSpPr>
          <p:cNvPr id="16" name="Group 1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descr="Graphical user interface, text, application, email&#10;&#10;Description automatically generated">
            <a:extLst>
              <a:ext uri="{FF2B5EF4-FFF2-40B4-BE49-F238E27FC236}">
                <a16:creationId xmlns:a16="http://schemas.microsoft.com/office/drawing/2014/main" id="{40EA6427-4EB9-4D08-8690-A40A7A5EECC0}"/>
              </a:ext>
            </a:extLst>
          </p:cNvPr>
          <p:cNvPicPr>
            <a:picLocks noChangeAspect="1"/>
          </p:cNvPicPr>
          <p:nvPr/>
        </p:nvPicPr>
        <p:blipFill>
          <a:blip r:embed="rId2"/>
          <a:stretch>
            <a:fillRect/>
          </a:stretch>
        </p:blipFill>
        <p:spPr>
          <a:xfrm>
            <a:off x="5295320" y="3119743"/>
            <a:ext cx="6253212" cy="1688367"/>
          </a:xfrm>
          <a:prstGeom prst="rect">
            <a:avLst/>
          </a:prstGeom>
        </p:spPr>
      </p:pic>
      <p:grpSp>
        <p:nvGrpSpPr>
          <p:cNvPr id="20" name="Group 19">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1" name="Rectangle 20">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121619"/>
                </a:solidFill>
                <a:latin typeface="+mj-lt"/>
              </a:rPr>
              <a:t>Launch Site Names Begin with 'CCA'</a:t>
            </a:r>
          </a:p>
        </p:txBody>
      </p:sp>
      <p:sp>
        <p:nvSpPr>
          <p:cNvPr id="7" name="Content Placeholder 2">
            <a:extLst>
              <a:ext uri="{FF2B5EF4-FFF2-40B4-BE49-F238E27FC236}">
                <a16:creationId xmlns:a16="http://schemas.microsoft.com/office/drawing/2014/main" id="{BBB453AD-4DAB-4F4F-9119-3BFFF28B5997}"/>
              </a:ext>
            </a:extLst>
          </p:cNvPr>
          <p:cNvSpPr txBox="1">
            <a:spLocks/>
          </p:cNvSpPr>
          <p:nvPr/>
        </p:nvSpPr>
        <p:spPr>
          <a:xfrm>
            <a:off x="1077922" y="1792090"/>
            <a:ext cx="10515600" cy="480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1400"/>
              </a:spcBef>
            </a:pPr>
            <a:r>
              <a:rPr lang="en-GB" sz="2000" dirty="0">
                <a:solidFill>
                  <a:schemeClr val="accent3">
                    <a:lumMod val="25000"/>
                  </a:schemeClr>
                </a:solidFill>
              </a:rPr>
              <a:t>Used the query to display 5 records where launch sites begin with the string ‘CCA’.</a:t>
            </a:r>
            <a:endParaRPr lang="en-US" sz="2000" dirty="0">
              <a:solidFill>
                <a:schemeClr val="accent3">
                  <a:lumMod val="25000"/>
                </a:schemeClr>
              </a:solidFill>
            </a:endParaRPr>
          </a:p>
        </p:txBody>
      </p:sp>
      <p:pic>
        <p:nvPicPr>
          <p:cNvPr id="9" name="Picture 8">
            <a:extLst>
              <a:ext uri="{FF2B5EF4-FFF2-40B4-BE49-F238E27FC236}">
                <a16:creationId xmlns:a16="http://schemas.microsoft.com/office/drawing/2014/main" id="{47601943-96B0-463C-A3C5-22484AB769F2}"/>
              </a:ext>
            </a:extLst>
          </p:cNvPr>
          <p:cNvPicPr>
            <a:picLocks noChangeAspect="1"/>
          </p:cNvPicPr>
          <p:nvPr/>
        </p:nvPicPr>
        <p:blipFill>
          <a:blip r:embed="rId3"/>
          <a:stretch>
            <a:fillRect/>
          </a:stretch>
        </p:blipFill>
        <p:spPr>
          <a:xfrm>
            <a:off x="649350" y="2379355"/>
            <a:ext cx="10515600" cy="323691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121619"/>
                </a:solidFill>
                <a:latin typeface="+mj-lt"/>
              </a:rPr>
              <a:t>Total Payload Mass</a:t>
            </a:r>
          </a:p>
        </p:txBody>
      </p:sp>
      <p:sp>
        <p:nvSpPr>
          <p:cNvPr id="6" name="Content Placeholder 2">
            <a:extLst>
              <a:ext uri="{FF2B5EF4-FFF2-40B4-BE49-F238E27FC236}">
                <a16:creationId xmlns:a16="http://schemas.microsoft.com/office/drawing/2014/main" id="{C47E757D-214D-4498-8350-28F67A1FAD8C}"/>
              </a:ext>
            </a:extLst>
          </p:cNvPr>
          <p:cNvSpPr txBox="1">
            <a:spLocks/>
          </p:cNvSpPr>
          <p:nvPr/>
        </p:nvSpPr>
        <p:spPr>
          <a:xfrm>
            <a:off x="838200" y="1696296"/>
            <a:ext cx="10515600" cy="480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1400"/>
              </a:spcBef>
            </a:pPr>
            <a:r>
              <a:rPr lang="en-GB" sz="2000" dirty="0">
                <a:solidFill>
                  <a:schemeClr val="accent3">
                    <a:lumMod val="25000"/>
                  </a:schemeClr>
                </a:solidFill>
              </a:rPr>
              <a:t>Displayed the total payload mass carried by boosters launched by NASA (CRS).</a:t>
            </a:r>
            <a:endParaRPr lang="en-US" sz="2000" dirty="0">
              <a:solidFill>
                <a:schemeClr val="accent3">
                  <a:lumMod val="25000"/>
                </a:schemeClr>
              </a:solidFill>
            </a:endParaRPr>
          </a:p>
        </p:txBody>
      </p:sp>
      <p:pic>
        <p:nvPicPr>
          <p:cNvPr id="9" name="Picture 8">
            <a:extLst>
              <a:ext uri="{FF2B5EF4-FFF2-40B4-BE49-F238E27FC236}">
                <a16:creationId xmlns:a16="http://schemas.microsoft.com/office/drawing/2014/main" id="{D7DFFD20-9E41-4CCF-AC06-16A2A60EAA2C}"/>
              </a:ext>
            </a:extLst>
          </p:cNvPr>
          <p:cNvPicPr>
            <a:picLocks noChangeAspect="1"/>
          </p:cNvPicPr>
          <p:nvPr/>
        </p:nvPicPr>
        <p:blipFill>
          <a:blip r:embed="rId3"/>
          <a:stretch>
            <a:fillRect/>
          </a:stretch>
        </p:blipFill>
        <p:spPr>
          <a:xfrm>
            <a:off x="724155" y="2714525"/>
            <a:ext cx="10149299" cy="151784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121619"/>
                </a:solidFill>
                <a:latin typeface="+mj-lt"/>
              </a:rPr>
              <a:t>Average Payload Mass by F9 v1.1</a:t>
            </a:r>
          </a:p>
        </p:txBody>
      </p:sp>
      <p:pic>
        <p:nvPicPr>
          <p:cNvPr id="6" name="Picture 5">
            <a:extLst>
              <a:ext uri="{FF2B5EF4-FFF2-40B4-BE49-F238E27FC236}">
                <a16:creationId xmlns:a16="http://schemas.microsoft.com/office/drawing/2014/main" id="{4A7CFD72-4ED7-48EB-A927-70A2AA726EA1}"/>
              </a:ext>
            </a:extLst>
          </p:cNvPr>
          <p:cNvPicPr>
            <a:picLocks noChangeAspect="1"/>
          </p:cNvPicPr>
          <p:nvPr/>
        </p:nvPicPr>
        <p:blipFill>
          <a:blip r:embed="rId3"/>
          <a:stretch>
            <a:fillRect/>
          </a:stretch>
        </p:blipFill>
        <p:spPr>
          <a:xfrm>
            <a:off x="770011" y="3014264"/>
            <a:ext cx="10070748" cy="1922597"/>
          </a:xfrm>
          <a:prstGeom prst="rect">
            <a:avLst/>
          </a:prstGeom>
        </p:spPr>
      </p:pic>
      <p:sp>
        <p:nvSpPr>
          <p:cNvPr id="7" name="Content Placeholder 2">
            <a:extLst>
              <a:ext uri="{FF2B5EF4-FFF2-40B4-BE49-F238E27FC236}">
                <a16:creationId xmlns:a16="http://schemas.microsoft.com/office/drawing/2014/main" id="{453A55BD-FE9F-464A-B637-E01F53404434}"/>
              </a:ext>
            </a:extLst>
          </p:cNvPr>
          <p:cNvSpPr txBox="1">
            <a:spLocks/>
          </p:cNvSpPr>
          <p:nvPr/>
        </p:nvSpPr>
        <p:spPr>
          <a:xfrm>
            <a:off x="838200" y="1696296"/>
            <a:ext cx="10515600" cy="480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1400"/>
              </a:spcBef>
            </a:pPr>
            <a:r>
              <a:rPr lang="en-GB" sz="2000" dirty="0">
                <a:solidFill>
                  <a:schemeClr val="accent3">
                    <a:lumMod val="25000"/>
                  </a:schemeClr>
                </a:solidFill>
              </a:rPr>
              <a:t>Displayed the average payload mass carried by booster version F9 v1.1.</a:t>
            </a:r>
            <a:endParaRPr lang="en-US" sz="2000" dirty="0">
              <a:solidFill>
                <a:schemeClr val="accent3">
                  <a:lumMod val="25000"/>
                </a:schemeClr>
              </a:solidFill>
            </a:endParaRPr>
          </a:p>
        </p:txBody>
      </p:sp>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121619"/>
                </a:solidFill>
                <a:latin typeface="+mj-lt"/>
              </a:rPr>
              <a:t>First Successful Ground Landing Date</a:t>
            </a:r>
          </a:p>
        </p:txBody>
      </p:sp>
      <p:pic>
        <p:nvPicPr>
          <p:cNvPr id="6" name="Picture 5">
            <a:extLst>
              <a:ext uri="{FF2B5EF4-FFF2-40B4-BE49-F238E27FC236}">
                <a16:creationId xmlns:a16="http://schemas.microsoft.com/office/drawing/2014/main" id="{565F3A60-7A0B-47C7-AF52-7F375639C945}"/>
              </a:ext>
            </a:extLst>
          </p:cNvPr>
          <p:cNvPicPr>
            <a:picLocks noChangeAspect="1"/>
          </p:cNvPicPr>
          <p:nvPr/>
        </p:nvPicPr>
        <p:blipFill>
          <a:blip r:embed="rId3"/>
          <a:stretch>
            <a:fillRect/>
          </a:stretch>
        </p:blipFill>
        <p:spPr>
          <a:xfrm>
            <a:off x="1881332" y="2447436"/>
            <a:ext cx="7001410" cy="3760401"/>
          </a:xfrm>
          <a:prstGeom prst="rect">
            <a:avLst/>
          </a:prstGeom>
        </p:spPr>
      </p:pic>
      <p:sp>
        <p:nvSpPr>
          <p:cNvPr id="7" name="Content Placeholder 2">
            <a:extLst>
              <a:ext uri="{FF2B5EF4-FFF2-40B4-BE49-F238E27FC236}">
                <a16:creationId xmlns:a16="http://schemas.microsoft.com/office/drawing/2014/main" id="{B143A5C1-5368-4912-BEB7-D24D9C8DCCAC}"/>
              </a:ext>
            </a:extLst>
          </p:cNvPr>
          <p:cNvSpPr txBox="1">
            <a:spLocks/>
          </p:cNvSpPr>
          <p:nvPr/>
        </p:nvSpPr>
        <p:spPr>
          <a:xfrm>
            <a:off x="838200" y="1696296"/>
            <a:ext cx="10515600" cy="480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1400"/>
              </a:spcBef>
            </a:pPr>
            <a:r>
              <a:rPr lang="en-GB" sz="2000" dirty="0">
                <a:solidFill>
                  <a:schemeClr val="accent3">
                    <a:lumMod val="25000"/>
                  </a:schemeClr>
                </a:solidFill>
              </a:rPr>
              <a:t>Displayed the date when the first successful landing outcome on the ground pad was achieved</a:t>
            </a:r>
            <a:r>
              <a:rPr lang="en-GB" sz="1800" dirty="0">
                <a:solidFill>
                  <a:schemeClr val="accent3">
                    <a:lumMod val="25000"/>
                  </a:schemeClr>
                </a:solidFill>
                <a:latin typeface="Abadi" panose="020B0604020104020204" pitchFamily="34" charset="0"/>
              </a:rPr>
              <a:t>.</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1005561" y="430790"/>
            <a:ext cx="10280049" cy="6569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121619"/>
                </a:solidFill>
                <a:latin typeface="+mj-lt"/>
              </a:rPr>
              <a:t>Successful Drone Ship Landing with Payload between 4000 and 6000</a:t>
            </a:r>
          </a:p>
        </p:txBody>
      </p:sp>
      <p:pic>
        <p:nvPicPr>
          <p:cNvPr id="3" name="Picture 2">
            <a:extLst>
              <a:ext uri="{FF2B5EF4-FFF2-40B4-BE49-F238E27FC236}">
                <a16:creationId xmlns:a16="http://schemas.microsoft.com/office/drawing/2014/main" id="{D5CCC69F-BA92-4824-AA4C-723FE14DDE28}"/>
              </a:ext>
            </a:extLst>
          </p:cNvPr>
          <p:cNvPicPr>
            <a:picLocks noChangeAspect="1"/>
          </p:cNvPicPr>
          <p:nvPr/>
        </p:nvPicPr>
        <p:blipFill>
          <a:blip r:embed="rId3"/>
          <a:stretch>
            <a:fillRect/>
          </a:stretch>
        </p:blipFill>
        <p:spPr>
          <a:xfrm>
            <a:off x="1005562" y="3191039"/>
            <a:ext cx="10180876" cy="1499024"/>
          </a:xfrm>
          <a:prstGeom prst="rect">
            <a:avLst/>
          </a:prstGeom>
        </p:spPr>
      </p:pic>
      <p:sp>
        <p:nvSpPr>
          <p:cNvPr id="7" name="Content Placeholder 2">
            <a:extLst>
              <a:ext uri="{FF2B5EF4-FFF2-40B4-BE49-F238E27FC236}">
                <a16:creationId xmlns:a16="http://schemas.microsoft.com/office/drawing/2014/main" id="{92C6BE4D-32AF-4154-8D60-BA7989D19F3C}"/>
              </a:ext>
            </a:extLst>
          </p:cNvPr>
          <p:cNvSpPr txBox="1">
            <a:spLocks/>
          </p:cNvSpPr>
          <p:nvPr/>
        </p:nvSpPr>
        <p:spPr>
          <a:xfrm>
            <a:off x="838200" y="1778234"/>
            <a:ext cx="10515600" cy="76655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1400"/>
              </a:spcBef>
            </a:pPr>
            <a:r>
              <a:rPr lang="en-GB" sz="2000" dirty="0">
                <a:solidFill>
                  <a:schemeClr val="accent3">
                    <a:lumMod val="25000"/>
                  </a:schemeClr>
                </a:solidFill>
              </a:rPr>
              <a:t>Displayed the names of the boosters which have success in drone ship and have payload mass greater than 4000 but less than 6000.</a:t>
            </a:r>
            <a:endParaRPr lang="en-US" sz="2000" dirty="0">
              <a:solidFill>
                <a:schemeClr val="accent3">
                  <a:lumMod val="25000"/>
                </a:schemeClr>
              </a:solidFill>
            </a:endParaRPr>
          </a:p>
        </p:txBody>
      </p:sp>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121619"/>
                </a:solidFill>
                <a:latin typeface="+mj-lt"/>
              </a:rPr>
              <a:t>Total Number of Successful and Failure Mission Outcomes</a:t>
            </a:r>
          </a:p>
        </p:txBody>
      </p:sp>
      <p:sp>
        <p:nvSpPr>
          <p:cNvPr id="7" name="Content Placeholder 2">
            <a:extLst>
              <a:ext uri="{FF2B5EF4-FFF2-40B4-BE49-F238E27FC236}">
                <a16:creationId xmlns:a16="http://schemas.microsoft.com/office/drawing/2014/main" id="{F9619B9C-2325-47BD-AD7F-27D4E1220F49}"/>
              </a:ext>
            </a:extLst>
          </p:cNvPr>
          <p:cNvSpPr txBox="1">
            <a:spLocks/>
          </p:cNvSpPr>
          <p:nvPr/>
        </p:nvSpPr>
        <p:spPr>
          <a:xfrm>
            <a:off x="838200" y="1778234"/>
            <a:ext cx="10515600" cy="76655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1400"/>
              </a:spcBef>
            </a:pPr>
            <a:r>
              <a:rPr lang="en-GB" sz="2000" dirty="0">
                <a:solidFill>
                  <a:schemeClr val="accent3">
                    <a:lumMod val="25000"/>
                  </a:schemeClr>
                </a:solidFill>
              </a:rPr>
              <a:t>Displayed the total number of successful and failed mission outcomes.</a:t>
            </a:r>
            <a:endParaRPr lang="en-US" sz="2000" dirty="0">
              <a:solidFill>
                <a:schemeClr val="accent3">
                  <a:lumMod val="25000"/>
                </a:schemeClr>
              </a:solidFill>
            </a:endParaRPr>
          </a:p>
        </p:txBody>
      </p:sp>
      <p:pic>
        <p:nvPicPr>
          <p:cNvPr id="9" name="Picture 8">
            <a:extLst>
              <a:ext uri="{FF2B5EF4-FFF2-40B4-BE49-F238E27FC236}">
                <a16:creationId xmlns:a16="http://schemas.microsoft.com/office/drawing/2014/main" id="{D39F0380-42CF-4A2E-BFAD-40930D239472}"/>
              </a:ext>
            </a:extLst>
          </p:cNvPr>
          <p:cNvPicPr>
            <a:picLocks noChangeAspect="1"/>
          </p:cNvPicPr>
          <p:nvPr/>
        </p:nvPicPr>
        <p:blipFill>
          <a:blip r:embed="rId3"/>
          <a:stretch>
            <a:fillRect/>
          </a:stretch>
        </p:blipFill>
        <p:spPr>
          <a:xfrm>
            <a:off x="1021080" y="2321094"/>
            <a:ext cx="9438058" cy="386344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2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Executive Summary</a:t>
            </a:r>
          </a:p>
        </p:txBody>
      </p:sp>
      <p:sp>
        <p:nvSpPr>
          <p:cNvPr id="39" name="Rectangle 2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Isosceles Triangle 28">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Isosceles Triangle 3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3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a:t>
            </a:fld>
            <a:endParaRPr lang="en-US" sz="1200">
              <a:solidFill>
                <a:schemeClr val="tx1">
                  <a:tint val="75000"/>
                </a:schemeClr>
              </a:solidFill>
              <a:latin typeface="+mn-lt"/>
            </a:endParaRPr>
          </a:p>
        </p:txBody>
      </p:sp>
      <p:graphicFrame>
        <p:nvGraphicFramePr>
          <p:cNvPr id="43" name="Content Placeholder 2">
            <a:extLst>
              <a:ext uri="{FF2B5EF4-FFF2-40B4-BE49-F238E27FC236}">
                <a16:creationId xmlns:a16="http://schemas.microsoft.com/office/drawing/2014/main" id="{C5980628-9C95-B123-6E27-F40AEB20F2B1}"/>
              </a:ext>
            </a:extLst>
          </p:cNvPr>
          <p:cNvGraphicFramePr/>
          <p:nvPr>
            <p:extLst>
              <p:ext uri="{D42A27DB-BD31-4B8C-83A1-F6EECF244321}">
                <p14:modId xmlns:p14="http://schemas.microsoft.com/office/powerpoint/2010/main" val="342755176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121619"/>
                </a:solidFill>
                <a:latin typeface="+mj-lt"/>
              </a:rPr>
              <a:t>Boosters Carried Maximum Payload</a:t>
            </a:r>
          </a:p>
        </p:txBody>
      </p:sp>
      <p:pic>
        <p:nvPicPr>
          <p:cNvPr id="6" name="Picture 5">
            <a:extLst>
              <a:ext uri="{FF2B5EF4-FFF2-40B4-BE49-F238E27FC236}">
                <a16:creationId xmlns:a16="http://schemas.microsoft.com/office/drawing/2014/main" id="{9F53D1E8-F74E-455D-9BD0-A45ECE306DE7}"/>
              </a:ext>
            </a:extLst>
          </p:cNvPr>
          <p:cNvPicPr>
            <a:picLocks noChangeAspect="1"/>
          </p:cNvPicPr>
          <p:nvPr/>
        </p:nvPicPr>
        <p:blipFill>
          <a:blip r:embed="rId3"/>
          <a:stretch>
            <a:fillRect/>
          </a:stretch>
        </p:blipFill>
        <p:spPr>
          <a:xfrm>
            <a:off x="1033054" y="2890875"/>
            <a:ext cx="10125891" cy="2334268"/>
          </a:xfrm>
          <a:prstGeom prst="rect">
            <a:avLst/>
          </a:prstGeom>
        </p:spPr>
      </p:pic>
      <p:sp>
        <p:nvSpPr>
          <p:cNvPr id="7" name="Content Placeholder 2">
            <a:extLst>
              <a:ext uri="{FF2B5EF4-FFF2-40B4-BE49-F238E27FC236}">
                <a16:creationId xmlns:a16="http://schemas.microsoft.com/office/drawing/2014/main" id="{9FB174F4-06E8-4219-8FC7-0F1EAD865310}"/>
              </a:ext>
            </a:extLst>
          </p:cNvPr>
          <p:cNvSpPr txBox="1">
            <a:spLocks/>
          </p:cNvSpPr>
          <p:nvPr/>
        </p:nvSpPr>
        <p:spPr>
          <a:xfrm>
            <a:off x="838200" y="1778234"/>
            <a:ext cx="10515600" cy="76655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1400"/>
              </a:spcBef>
            </a:pPr>
            <a:r>
              <a:rPr lang="en-GB" sz="2000" dirty="0">
                <a:solidFill>
                  <a:schemeClr val="accent3">
                    <a:lumMod val="25000"/>
                  </a:schemeClr>
                </a:solidFill>
              </a:rPr>
              <a:t>Displayed the names of the booster versions which have carried the maximum payload mass.</a:t>
            </a:r>
            <a:endParaRPr lang="en-US" sz="2000" dirty="0">
              <a:solidFill>
                <a:schemeClr val="accent3">
                  <a:lumMod val="25000"/>
                </a:schemeClr>
              </a:solidFill>
            </a:endParaRPr>
          </a:p>
        </p:txBody>
      </p:sp>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121619"/>
                </a:solidFill>
                <a:latin typeface="+mj-lt"/>
              </a:rPr>
              <a:t>2015 Launch Records</a:t>
            </a:r>
          </a:p>
        </p:txBody>
      </p:sp>
      <p:pic>
        <p:nvPicPr>
          <p:cNvPr id="6" name="Picture 5">
            <a:extLst>
              <a:ext uri="{FF2B5EF4-FFF2-40B4-BE49-F238E27FC236}">
                <a16:creationId xmlns:a16="http://schemas.microsoft.com/office/drawing/2014/main" id="{A4024C2D-0311-4751-B57F-F70D1770480E}"/>
              </a:ext>
            </a:extLst>
          </p:cNvPr>
          <p:cNvPicPr>
            <a:picLocks noChangeAspect="1"/>
          </p:cNvPicPr>
          <p:nvPr/>
        </p:nvPicPr>
        <p:blipFill>
          <a:blip r:embed="rId3"/>
          <a:stretch>
            <a:fillRect/>
          </a:stretch>
        </p:blipFill>
        <p:spPr>
          <a:xfrm>
            <a:off x="1018903" y="2933388"/>
            <a:ext cx="10580914" cy="1324598"/>
          </a:xfrm>
          <a:prstGeom prst="rect">
            <a:avLst/>
          </a:prstGeom>
        </p:spPr>
      </p:pic>
      <p:sp>
        <p:nvSpPr>
          <p:cNvPr id="7" name="Content Placeholder 2">
            <a:extLst>
              <a:ext uri="{FF2B5EF4-FFF2-40B4-BE49-F238E27FC236}">
                <a16:creationId xmlns:a16="http://schemas.microsoft.com/office/drawing/2014/main" id="{3D2E1414-6BD8-47A2-B039-AB4B255FCEAA}"/>
              </a:ext>
            </a:extLst>
          </p:cNvPr>
          <p:cNvSpPr txBox="1">
            <a:spLocks/>
          </p:cNvSpPr>
          <p:nvPr/>
        </p:nvSpPr>
        <p:spPr>
          <a:xfrm>
            <a:off x="838200" y="1778234"/>
            <a:ext cx="10515600" cy="76655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1400"/>
              </a:spcBef>
            </a:pPr>
            <a:r>
              <a:rPr lang="en-GB" sz="2000" dirty="0">
                <a:solidFill>
                  <a:schemeClr val="accent3">
                    <a:lumMod val="25000"/>
                  </a:schemeClr>
                </a:solidFill>
              </a:rPr>
              <a:t>Listed the records which will display the month names, failure landing outcomes in drone ship, booster versions, and launch site for the months in the year 2015.</a:t>
            </a:r>
            <a:endParaRPr lang="en-US" sz="2000" dirty="0">
              <a:solidFill>
                <a:schemeClr val="accent3">
                  <a:lumMod val="25000"/>
                </a:schemeClr>
              </a:solidFill>
            </a:endParaRPr>
          </a:p>
        </p:txBody>
      </p:sp>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121619"/>
                </a:solidFill>
                <a:latin typeface="+mj-lt"/>
              </a:rPr>
              <a:t>Rank Landing Outcomes Between 2010-06-04 and 2017-03-20</a:t>
            </a:r>
          </a:p>
        </p:txBody>
      </p:sp>
      <p:pic>
        <p:nvPicPr>
          <p:cNvPr id="6" name="Picture 5">
            <a:extLst>
              <a:ext uri="{FF2B5EF4-FFF2-40B4-BE49-F238E27FC236}">
                <a16:creationId xmlns:a16="http://schemas.microsoft.com/office/drawing/2014/main" id="{79CEB39A-CE85-4AE5-ACFC-B43AD76A6C38}"/>
              </a:ext>
            </a:extLst>
          </p:cNvPr>
          <p:cNvPicPr>
            <a:picLocks noChangeAspect="1"/>
          </p:cNvPicPr>
          <p:nvPr/>
        </p:nvPicPr>
        <p:blipFill>
          <a:blip r:embed="rId3"/>
          <a:stretch>
            <a:fillRect/>
          </a:stretch>
        </p:blipFill>
        <p:spPr>
          <a:xfrm>
            <a:off x="1049382" y="2921875"/>
            <a:ext cx="10291611" cy="2416479"/>
          </a:xfrm>
          <a:prstGeom prst="rect">
            <a:avLst/>
          </a:prstGeom>
        </p:spPr>
      </p:pic>
      <p:sp>
        <p:nvSpPr>
          <p:cNvPr id="7" name="Content Placeholder 2">
            <a:extLst>
              <a:ext uri="{FF2B5EF4-FFF2-40B4-BE49-F238E27FC236}">
                <a16:creationId xmlns:a16="http://schemas.microsoft.com/office/drawing/2014/main" id="{1B4B8B8C-49C8-419B-90CE-963FBD8217A1}"/>
              </a:ext>
            </a:extLst>
          </p:cNvPr>
          <p:cNvSpPr txBox="1">
            <a:spLocks/>
          </p:cNvSpPr>
          <p:nvPr/>
        </p:nvSpPr>
        <p:spPr>
          <a:xfrm>
            <a:off x="838200" y="1778234"/>
            <a:ext cx="10515600" cy="76655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1400"/>
              </a:spcBef>
            </a:pPr>
            <a:r>
              <a:rPr lang="en-GB" sz="2000" dirty="0">
                <a:solidFill>
                  <a:schemeClr val="accent3">
                    <a:lumMod val="25000"/>
                  </a:schemeClr>
                </a:solidFill>
              </a:rPr>
              <a:t>Ranked the count of successful landing outcomes between the above dates in descending order.</a:t>
            </a:r>
            <a:endParaRPr lang="en-US" sz="2000" dirty="0">
              <a:solidFill>
                <a:schemeClr val="accent3">
                  <a:lumMod val="25000"/>
                </a:schemeClr>
              </a:solidFill>
            </a:endParaRPr>
          </a:p>
        </p:txBody>
      </p:sp>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6327-8CC4-4356-8BBB-DC4965CE9857}"/>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Space X Launch Sites</a:t>
            </a:r>
          </a:p>
        </p:txBody>
      </p:sp>
      <p:pic>
        <p:nvPicPr>
          <p:cNvPr id="6" name="Picture 5">
            <a:extLst>
              <a:ext uri="{FF2B5EF4-FFF2-40B4-BE49-F238E27FC236}">
                <a16:creationId xmlns:a16="http://schemas.microsoft.com/office/drawing/2014/main" id="{8D69499B-FE1F-4046-875F-CF1719500B90}"/>
              </a:ext>
            </a:extLst>
          </p:cNvPr>
          <p:cNvPicPr>
            <a:picLocks noChangeAspect="1"/>
          </p:cNvPicPr>
          <p:nvPr/>
        </p:nvPicPr>
        <p:blipFill>
          <a:blip r:embed="rId2"/>
          <a:stretch>
            <a:fillRect/>
          </a:stretch>
        </p:blipFill>
        <p:spPr>
          <a:xfrm>
            <a:off x="1396796" y="1863801"/>
            <a:ext cx="9398406"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43B9CA2-4B31-4ACD-9A9F-B8E6C6420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A3BC932-3643-44BF-AA8F-844164A07533}"/>
              </a:ext>
            </a:extLst>
          </p:cNvPr>
          <p:cNvPicPr>
            <a:picLocks noChangeAspect="1"/>
          </p:cNvPicPr>
          <p:nvPr/>
        </p:nvPicPr>
        <p:blipFill rotWithShape="1">
          <a:blip r:embed="rId2"/>
          <a:srcRect r="4" b="11776"/>
          <a:stretch/>
        </p:blipFill>
        <p:spPr>
          <a:xfrm>
            <a:off x="8529321" y="10"/>
            <a:ext cx="3662680" cy="3401558"/>
          </a:xfrm>
          <a:custGeom>
            <a:avLst/>
            <a:gdLst/>
            <a:ahLst/>
            <a:cxnLst/>
            <a:rect l="l" t="t" r="r" b="b"/>
            <a:pathLst>
              <a:path w="3662680" h="3401568">
                <a:moveTo>
                  <a:pt x="0" y="0"/>
                </a:moveTo>
                <a:lnTo>
                  <a:pt x="3662680" y="0"/>
                </a:lnTo>
                <a:lnTo>
                  <a:pt x="3662680" y="3401568"/>
                </a:lnTo>
                <a:lnTo>
                  <a:pt x="774527" y="3401568"/>
                </a:lnTo>
                <a:lnTo>
                  <a:pt x="769892" y="3133175"/>
                </a:lnTo>
                <a:cubicBezTo>
                  <a:pt x="732577" y="2055441"/>
                  <a:pt x="492520" y="1056020"/>
                  <a:pt x="104445" y="215033"/>
                </a:cubicBezTo>
                <a:close/>
              </a:path>
            </a:pathLst>
          </a:custGeom>
        </p:spPr>
      </p:pic>
      <p:pic>
        <p:nvPicPr>
          <p:cNvPr id="4" name="Picture 3" descr="Diagram, schematic&#10;&#10;Description automatically generated">
            <a:extLst>
              <a:ext uri="{FF2B5EF4-FFF2-40B4-BE49-F238E27FC236}">
                <a16:creationId xmlns:a16="http://schemas.microsoft.com/office/drawing/2014/main" id="{B9314707-E68E-4C98-9B16-4DB2013BDF34}"/>
              </a:ext>
            </a:extLst>
          </p:cNvPr>
          <p:cNvPicPr>
            <a:picLocks noChangeAspect="1"/>
          </p:cNvPicPr>
          <p:nvPr/>
        </p:nvPicPr>
        <p:blipFill rotWithShape="1">
          <a:blip r:embed="rId3"/>
          <a:srcRect l="2341" r="5042" b="-2"/>
          <a:stretch/>
        </p:blipFill>
        <p:spPr>
          <a:xfrm>
            <a:off x="5115314" y="10"/>
            <a:ext cx="4118110" cy="3401558"/>
          </a:xfrm>
          <a:custGeom>
            <a:avLst/>
            <a:gdLst/>
            <a:ahLst/>
            <a:cxnLst/>
            <a:rect l="l" t="t" r="r" b="b"/>
            <a:pathLst>
              <a:path w="4118110" h="3401568">
                <a:moveTo>
                  <a:pt x="0" y="0"/>
                </a:moveTo>
                <a:lnTo>
                  <a:pt x="3343575" y="0"/>
                </a:lnTo>
                <a:lnTo>
                  <a:pt x="3448028" y="215050"/>
                </a:lnTo>
                <a:cubicBezTo>
                  <a:pt x="3836103" y="1056037"/>
                  <a:pt x="4076161" y="2055458"/>
                  <a:pt x="4113475" y="3133192"/>
                </a:cubicBezTo>
                <a:lnTo>
                  <a:pt x="4118110" y="3401568"/>
                </a:lnTo>
                <a:lnTo>
                  <a:pt x="801224" y="3401568"/>
                </a:lnTo>
                <a:lnTo>
                  <a:pt x="797493" y="3185579"/>
                </a:lnTo>
                <a:cubicBezTo>
                  <a:pt x="756786" y="2009870"/>
                  <a:pt x="474799" y="927359"/>
                  <a:pt x="22579" y="42066"/>
                </a:cubicBezTo>
                <a:close/>
              </a:path>
            </a:pathLst>
          </a:custGeom>
        </p:spPr>
      </p:pic>
      <p:pic>
        <p:nvPicPr>
          <p:cNvPr id="10" name="Picture 9" descr="Map&#10;&#10;Description automatically generated">
            <a:extLst>
              <a:ext uri="{FF2B5EF4-FFF2-40B4-BE49-F238E27FC236}">
                <a16:creationId xmlns:a16="http://schemas.microsoft.com/office/drawing/2014/main" id="{0EC75201-986F-4BD3-B006-1EEA8F519479}"/>
              </a:ext>
            </a:extLst>
          </p:cNvPr>
          <p:cNvPicPr>
            <a:picLocks noChangeAspect="1"/>
          </p:cNvPicPr>
          <p:nvPr/>
        </p:nvPicPr>
        <p:blipFill rotWithShape="1">
          <a:blip r:embed="rId4"/>
          <a:srcRect r="-1" b="4570"/>
          <a:stretch/>
        </p:blipFill>
        <p:spPr>
          <a:xfrm>
            <a:off x="5168353" y="3456432"/>
            <a:ext cx="7023646" cy="3401568"/>
          </a:xfrm>
          <a:custGeom>
            <a:avLst/>
            <a:gdLst/>
            <a:ahLst/>
            <a:cxnLst/>
            <a:rect l="l" t="t" r="r" b="b"/>
            <a:pathLst>
              <a:path w="7023646" h="3401568">
                <a:moveTo>
                  <a:pt x="749132" y="0"/>
                </a:moveTo>
                <a:lnTo>
                  <a:pt x="7023646" y="0"/>
                </a:lnTo>
                <a:lnTo>
                  <a:pt x="7023646" y="3401568"/>
                </a:lnTo>
                <a:lnTo>
                  <a:pt x="0" y="3401568"/>
                </a:lnTo>
                <a:lnTo>
                  <a:pt x="79008" y="3238906"/>
                </a:lnTo>
                <a:cubicBezTo>
                  <a:pt x="502362" y="2321466"/>
                  <a:pt x="749563" y="1215476"/>
                  <a:pt x="749563" y="24956"/>
                </a:cubicBezTo>
                <a:close/>
              </a:path>
            </a:pathLst>
          </a:custGeom>
        </p:spPr>
      </p:pic>
      <p:sp useBgFill="1">
        <p:nvSpPr>
          <p:cNvPr id="18" name="Freeform: Shape 17">
            <a:extLst>
              <a:ext uri="{FF2B5EF4-FFF2-40B4-BE49-F238E27FC236}">
                <a16:creationId xmlns:a16="http://schemas.microsoft.com/office/drawing/2014/main" id="{33F94DB1-BC5D-454D-845C-7BA3A1F46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32965" cy="6858000"/>
          </a:xfrm>
          <a:custGeom>
            <a:avLst/>
            <a:gdLst>
              <a:gd name="connsiteX0" fmla="*/ 0 w 5932965"/>
              <a:gd name="connsiteY0" fmla="*/ 0 h 6858000"/>
              <a:gd name="connsiteX1" fmla="*/ 5140363 w 5932965"/>
              <a:gd name="connsiteY1" fmla="*/ 0 h 6858000"/>
              <a:gd name="connsiteX2" fmla="*/ 5152943 w 5932965"/>
              <a:gd name="connsiteY2" fmla="*/ 23550 h 6858000"/>
              <a:gd name="connsiteX3" fmla="*/ 5932965 w 5932965"/>
              <a:gd name="connsiteY3" fmla="*/ 3479505 h 6858000"/>
              <a:gd name="connsiteX4" fmla="*/ 5262410 w 5932965"/>
              <a:gd name="connsiteY4" fmla="*/ 6708999 h 6858000"/>
              <a:gd name="connsiteX5" fmla="*/ 5190385 w 5932965"/>
              <a:gd name="connsiteY5" fmla="*/ 6858000 h 6858000"/>
              <a:gd name="connsiteX6" fmla="*/ 0 w 593296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32965" h="6858000">
                <a:moveTo>
                  <a:pt x="0" y="0"/>
                </a:moveTo>
                <a:lnTo>
                  <a:pt x="5140363" y="0"/>
                </a:lnTo>
                <a:lnTo>
                  <a:pt x="5152943" y="23550"/>
                </a:lnTo>
                <a:cubicBezTo>
                  <a:pt x="5642847" y="987256"/>
                  <a:pt x="5932965" y="2183538"/>
                  <a:pt x="5932965" y="3479505"/>
                </a:cubicBezTo>
                <a:cubicBezTo>
                  <a:pt x="5932965" y="4675783"/>
                  <a:pt x="5685764" y="5787121"/>
                  <a:pt x="5262410" y="6708999"/>
                </a:cubicBezTo>
                <a:lnTo>
                  <a:pt x="5190385"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9">
            <a:extLst>
              <a:ext uri="{FF2B5EF4-FFF2-40B4-BE49-F238E27FC236}">
                <a16:creationId xmlns:a16="http://schemas.microsoft.com/office/drawing/2014/main" id="{5676B86F-860B-4586-BCAA-C0650C09B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22333" cy="6858000"/>
          </a:xfrm>
          <a:custGeom>
            <a:avLst/>
            <a:gdLst>
              <a:gd name="connsiteX0" fmla="*/ 0 w 5922333"/>
              <a:gd name="connsiteY0" fmla="*/ 0 h 6858000"/>
              <a:gd name="connsiteX1" fmla="*/ 5129731 w 5922333"/>
              <a:gd name="connsiteY1" fmla="*/ 0 h 6858000"/>
              <a:gd name="connsiteX2" fmla="*/ 5142311 w 5922333"/>
              <a:gd name="connsiteY2" fmla="*/ 23550 h 6858000"/>
              <a:gd name="connsiteX3" fmla="*/ 5922333 w 5922333"/>
              <a:gd name="connsiteY3" fmla="*/ 3479505 h 6858000"/>
              <a:gd name="connsiteX4" fmla="*/ 5251778 w 5922333"/>
              <a:gd name="connsiteY4" fmla="*/ 6708999 h 6858000"/>
              <a:gd name="connsiteX5" fmla="*/ 5179753 w 5922333"/>
              <a:gd name="connsiteY5" fmla="*/ 6858000 h 6858000"/>
              <a:gd name="connsiteX6" fmla="*/ 0 w 592233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22333" h="6858000">
                <a:moveTo>
                  <a:pt x="0" y="0"/>
                </a:moveTo>
                <a:lnTo>
                  <a:pt x="5129731" y="0"/>
                </a:lnTo>
                <a:lnTo>
                  <a:pt x="5142311" y="23550"/>
                </a:lnTo>
                <a:cubicBezTo>
                  <a:pt x="5632215" y="987256"/>
                  <a:pt x="5922333" y="2183538"/>
                  <a:pt x="5922333" y="3479505"/>
                </a:cubicBezTo>
                <a:cubicBezTo>
                  <a:pt x="5922333" y="4675783"/>
                  <a:pt x="5675132" y="5787121"/>
                  <a:pt x="5251778" y="6708999"/>
                </a:cubicBezTo>
                <a:lnTo>
                  <a:pt x="5179753"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448056" y="685800"/>
            <a:ext cx="49223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100" kern="1200">
                <a:solidFill>
                  <a:schemeClr val="tx1"/>
                </a:solidFill>
                <a:latin typeface="+mj-lt"/>
                <a:ea typeface="+mj-ea"/>
                <a:cs typeface="+mj-cs"/>
              </a:rPr>
              <a:t>Markers Indicating Successful and Failed Launches</a:t>
            </a:r>
          </a:p>
        </p:txBody>
      </p:sp>
      <p:sp>
        <p:nvSpPr>
          <p:cNvPr id="22" name="Rectangle 21">
            <a:extLst>
              <a:ext uri="{FF2B5EF4-FFF2-40B4-BE49-F238E27FC236}">
                <a16:creationId xmlns:a16="http://schemas.microsoft.com/office/drawing/2014/main" id="{8C818ED5-2F56-4171-9445-3AA4F4462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16867"/>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DE74FCE8-866C-4AFA-B45C-FACE2A609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1" y="2089941"/>
            <a:ext cx="4970439"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ntent Placeholder 2">
            <a:extLst>
              <a:ext uri="{FF2B5EF4-FFF2-40B4-BE49-F238E27FC236}">
                <a16:creationId xmlns:a16="http://schemas.microsoft.com/office/drawing/2014/main" id="{1612F119-EE81-4B0B-B618-1E7F5A6CEA53}"/>
              </a:ext>
            </a:extLst>
          </p:cNvPr>
          <p:cNvSpPr txBox="1">
            <a:spLocks/>
          </p:cNvSpPr>
          <p:nvPr/>
        </p:nvSpPr>
        <p:spPr>
          <a:xfrm>
            <a:off x="448056" y="2514600"/>
            <a:ext cx="4922338" cy="36667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dirty="0">
                <a:solidFill>
                  <a:srgbClr val="FF0000"/>
                </a:solidFill>
              </a:rPr>
              <a:t>Red </a:t>
            </a:r>
            <a:r>
              <a:rPr lang="en-US" sz="2000" dirty="0" err="1">
                <a:solidFill>
                  <a:srgbClr val="FF0000"/>
                </a:solidFill>
              </a:rPr>
              <a:t>Colour</a:t>
            </a:r>
            <a:r>
              <a:rPr lang="en-US" sz="2000" dirty="0">
                <a:solidFill>
                  <a:srgbClr val="FF0000"/>
                </a:solidFill>
              </a:rPr>
              <a:t> </a:t>
            </a:r>
            <a:r>
              <a:rPr lang="en-US" sz="2000" dirty="0"/>
              <a:t>= Fail</a:t>
            </a:r>
          </a:p>
          <a:p>
            <a:pPr>
              <a:spcBef>
                <a:spcPts val="1400"/>
              </a:spcBef>
            </a:pPr>
            <a:r>
              <a:rPr lang="en-US" sz="2000" dirty="0">
                <a:solidFill>
                  <a:srgbClr val="00B050"/>
                </a:solidFill>
              </a:rPr>
              <a:t>Green</a:t>
            </a:r>
            <a:r>
              <a:rPr lang="en-US" sz="2000" dirty="0"/>
              <a:t> = Success</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196622" y="6356350"/>
            <a:ext cx="1547321" cy="365125"/>
          </a:xfrm>
        </p:spPr>
        <p:txBody>
          <a:bodyPr vert="horz" lIns="91440" tIns="45720" rIns="91440" bIns="45720" rtlCol="0" anchor="ctr">
            <a:normAutofit/>
          </a:bodyPr>
          <a:lstStyle/>
          <a:p>
            <a:pPr>
              <a:spcAft>
                <a:spcPts val="600"/>
              </a:spcAft>
            </a:pPr>
            <a:fld id="{5075537C-CA84-1446-933C-8E9D027F9201}" type="slidenum">
              <a:rPr lang="en-US" sz="1200">
                <a:solidFill>
                  <a:schemeClr val="bg1"/>
                </a:solidFill>
                <a:latin typeface="+mn-lt"/>
              </a:rPr>
              <a:pPr>
                <a:spcAft>
                  <a:spcPts val="600"/>
                </a:spcAft>
              </a:pPr>
              <a:t>35</a:t>
            </a:fld>
            <a:endParaRPr lang="en-US" sz="1200">
              <a:solidFill>
                <a:schemeClr val="bg1"/>
              </a:solidFill>
              <a:latin typeface="+mn-lt"/>
            </a:endParaRPr>
          </a:p>
        </p:txBody>
      </p:sp>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5" name="Rectangle 14">
            <a:extLst>
              <a:ext uri="{FF2B5EF4-FFF2-40B4-BE49-F238E27FC236}">
                <a16:creationId xmlns:a16="http://schemas.microsoft.com/office/drawing/2014/main" id="{FC3D2873-2194-4FB0-BFBA-7E7EEB984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8D9D5DB-DDC5-40B9-BEF2-DDF8BCC1489C}"/>
              </a:ext>
            </a:extLst>
          </p:cNvPr>
          <p:cNvPicPr>
            <a:picLocks noChangeAspect="1"/>
          </p:cNvPicPr>
          <p:nvPr/>
        </p:nvPicPr>
        <p:blipFill rotWithShape="1">
          <a:blip r:embed="rId2"/>
          <a:srcRect r="9286" b="4"/>
          <a:stretch/>
        </p:blipFill>
        <p:spPr>
          <a:xfrm>
            <a:off x="8529321" y="10"/>
            <a:ext cx="3662680" cy="3401558"/>
          </a:xfrm>
          <a:custGeom>
            <a:avLst/>
            <a:gdLst/>
            <a:ahLst/>
            <a:cxnLst/>
            <a:rect l="l" t="t" r="r" b="b"/>
            <a:pathLst>
              <a:path w="3662680" h="3401568">
                <a:moveTo>
                  <a:pt x="0" y="0"/>
                </a:moveTo>
                <a:lnTo>
                  <a:pt x="3662680" y="0"/>
                </a:lnTo>
                <a:lnTo>
                  <a:pt x="3662680" y="3401568"/>
                </a:lnTo>
                <a:lnTo>
                  <a:pt x="774527" y="3401568"/>
                </a:lnTo>
                <a:lnTo>
                  <a:pt x="769892" y="3133175"/>
                </a:lnTo>
                <a:cubicBezTo>
                  <a:pt x="732577" y="2055441"/>
                  <a:pt x="492520" y="1056020"/>
                  <a:pt x="104445" y="215033"/>
                </a:cubicBezTo>
                <a:close/>
              </a:path>
            </a:pathLst>
          </a:custGeom>
        </p:spPr>
      </p:pic>
      <p:pic>
        <p:nvPicPr>
          <p:cNvPr id="4" name="Picture 3">
            <a:extLst>
              <a:ext uri="{FF2B5EF4-FFF2-40B4-BE49-F238E27FC236}">
                <a16:creationId xmlns:a16="http://schemas.microsoft.com/office/drawing/2014/main" id="{9011790A-3AA8-4947-9E4B-5F4548EAA790}"/>
              </a:ext>
            </a:extLst>
          </p:cNvPr>
          <p:cNvPicPr>
            <a:picLocks noChangeAspect="1"/>
          </p:cNvPicPr>
          <p:nvPr/>
        </p:nvPicPr>
        <p:blipFill rotWithShape="1">
          <a:blip r:embed="rId3"/>
          <a:srcRect l="6111" r="30026" b="-1"/>
          <a:stretch/>
        </p:blipFill>
        <p:spPr>
          <a:xfrm>
            <a:off x="5115314" y="10"/>
            <a:ext cx="4118110" cy="3401558"/>
          </a:xfrm>
          <a:custGeom>
            <a:avLst/>
            <a:gdLst/>
            <a:ahLst/>
            <a:cxnLst/>
            <a:rect l="l" t="t" r="r" b="b"/>
            <a:pathLst>
              <a:path w="4118110" h="3401568">
                <a:moveTo>
                  <a:pt x="0" y="0"/>
                </a:moveTo>
                <a:lnTo>
                  <a:pt x="3343575" y="0"/>
                </a:lnTo>
                <a:lnTo>
                  <a:pt x="3448028" y="215050"/>
                </a:lnTo>
                <a:cubicBezTo>
                  <a:pt x="3836103" y="1056037"/>
                  <a:pt x="4076161" y="2055458"/>
                  <a:pt x="4113475" y="3133192"/>
                </a:cubicBezTo>
                <a:lnTo>
                  <a:pt x="4118110" y="3401568"/>
                </a:lnTo>
                <a:lnTo>
                  <a:pt x="801224" y="3401568"/>
                </a:lnTo>
                <a:lnTo>
                  <a:pt x="797493" y="3185579"/>
                </a:lnTo>
                <a:cubicBezTo>
                  <a:pt x="756786" y="2009870"/>
                  <a:pt x="474799" y="927359"/>
                  <a:pt x="22579" y="42066"/>
                </a:cubicBezTo>
                <a:close/>
              </a:path>
            </a:pathLst>
          </a:custGeom>
        </p:spPr>
      </p:pic>
      <p:pic>
        <p:nvPicPr>
          <p:cNvPr id="7" name="Picture 6">
            <a:extLst>
              <a:ext uri="{FF2B5EF4-FFF2-40B4-BE49-F238E27FC236}">
                <a16:creationId xmlns:a16="http://schemas.microsoft.com/office/drawing/2014/main" id="{DF83CBCA-20C6-48DB-A49E-95CC524C41FB}"/>
              </a:ext>
            </a:extLst>
          </p:cNvPr>
          <p:cNvPicPr>
            <a:picLocks noChangeAspect="1"/>
          </p:cNvPicPr>
          <p:nvPr/>
        </p:nvPicPr>
        <p:blipFill rotWithShape="1">
          <a:blip r:embed="rId4"/>
          <a:srcRect l="19014" r="7168" b="-1"/>
          <a:stretch/>
        </p:blipFill>
        <p:spPr>
          <a:xfrm>
            <a:off x="5168353" y="3456432"/>
            <a:ext cx="7023646" cy="3401568"/>
          </a:xfrm>
          <a:custGeom>
            <a:avLst/>
            <a:gdLst/>
            <a:ahLst/>
            <a:cxnLst/>
            <a:rect l="l" t="t" r="r" b="b"/>
            <a:pathLst>
              <a:path w="7023646" h="3401568">
                <a:moveTo>
                  <a:pt x="749132" y="0"/>
                </a:moveTo>
                <a:lnTo>
                  <a:pt x="7023646" y="0"/>
                </a:lnTo>
                <a:lnTo>
                  <a:pt x="7023646" y="3401568"/>
                </a:lnTo>
                <a:lnTo>
                  <a:pt x="0" y="3401568"/>
                </a:lnTo>
                <a:lnTo>
                  <a:pt x="79008" y="3238906"/>
                </a:lnTo>
                <a:cubicBezTo>
                  <a:pt x="502362" y="2321466"/>
                  <a:pt x="749563" y="1215476"/>
                  <a:pt x="749563" y="24956"/>
                </a:cubicBezTo>
                <a:close/>
              </a:path>
            </a:pathLst>
          </a:custGeom>
        </p:spPr>
      </p:pic>
      <p:sp useBgFill="1">
        <p:nvSpPr>
          <p:cNvPr id="86" name="Freeform: Shape 16">
            <a:extLst>
              <a:ext uri="{FF2B5EF4-FFF2-40B4-BE49-F238E27FC236}">
                <a16:creationId xmlns:a16="http://schemas.microsoft.com/office/drawing/2014/main" id="{B228652A-FD81-4A3C-B164-2012BF4EE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27943" cy="6858000"/>
          </a:xfrm>
          <a:custGeom>
            <a:avLst/>
            <a:gdLst>
              <a:gd name="connsiteX0" fmla="*/ 0 w 5927943"/>
              <a:gd name="connsiteY0" fmla="*/ 0 h 6858000"/>
              <a:gd name="connsiteX1" fmla="*/ 5129522 w 5927943"/>
              <a:gd name="connsiteY1" fmla="*/ 0 h 6858000"/>
              <a:gd name="connsiteX2" fmla="*/ 5289639 w 5927943"/>
              <a:gd name="connsiteY2" fmla="*/ 323150 h 6858000"/>
              <a:gd name="connsiteX3" fmla="*/ 5927943 w 5927943"/>
              <a:gd name="connsiteY3" fmla="*/ 3476847 h 6858000"/>
              <a:gd name="connsiteX4" fmla="*/ 5289639 w 5927943"/>
              <a:gd name="connsiteY4" fmla="*/ 6630545 h 6858000"/>
              <a:gd name="connsiteX5" fmla="*/ 5176937 w 5927943"/>
              <a:gd name="connsiteY5" fmla="*/ 6858000 h 6858000"/>
              <a:gd name="connsiteX6" fmla="*/ 0 w 592794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27943" h="6858000">
                <a:moveTo>
                  <a:pt x="0" y="0"/>
                </a:moveTo>
                <a:lnTo>
                  <a:pt x="5129522" y="0"/>
                </a:lnTo>
                <a:lnTo>
                  <a:pt x="5289639" y="323150"/>
                </a:lnTo>
                <a:cubicBezTo>
                  <a:pt x="5692631" y="1223391"/>
                  <a:pt x="5927943" y="2308646"/>
                  <a:pt x="5927943" y="3476847"/>
                </a:cubicBezTo>
                <a:cubicBezTo>
                  <a:pt x="5927943" y="4645048"/>
                  <a:pt x="5692631" y="5730304"/>
                  <a:pt x="5289639" y="6630545"/>
                </a:cubicBezTo>
                <a:lnTo>
                  <a:pt x="517693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87" name="Freeform: Shape 18">
            <a:extLst>
              <a:ext uri="{FF2B5EF4-FFF2-40B4-BE49-F238E27FC236}">
                <a16:creationId xmlns:a16="http://schemas.microsoft.com/office/drawing/2014/main" id="{FE8F25D8-4980-4C67-9E0C-7BE94C9CB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17310" cy="6858000"/>
          </a:xfrm>
          <a:custGeom>
            <a:avLst/>
            <a:gdLst>
              <a:gd name="connsiteX0" fmla="*/ 0 w 5917310"/>
              <a:gd name="connsiteY0" fmla="*/ 0 h 6858000"/>
              <a:gd name="connsiteX1" fmla="*/ 5118889 w 5917310"/>
              <a:gd name="connsiteY1" fmla="*/ 0 h 6858000"/>
              <a:gd name="connsiteX2" fmla="*/ 5279006 w 5917310"/>
              <a:gd name="connsiteY2" fmla="*/ 323150 h 6858000"/>
              <a:gd name="connsiteX3" fmla="*/ 5917310 w 5917310"/>
              <a:gd name="connsiteY3" fmla="*/ 3476847 h 6858000"/>
              <a:gd name="connsiteX4" fmla="*/ 5279006 w 5917310"/>
              <a:gd name="connsiteY4" fmla="*/ 6630545 h 6858000"/>
              <a:gd name="connsiteX5" fmla="*/ 5166304 w 5917310"/>
              <a:gd name="connsiteY5" fmla="*/ 6858000 h 6858000"/>
              <a:gd name="connsiteX6" fmla="*/ 0 w 591731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7310" h="6858000">
                <a:moveTo>
                  <a:pt x="0" y="0"/>
                </a:moveTo>
                <a:lnTo>
                  <a:pt x="5118889" y="0"/>
                </a:lnTo>
                <a:lnTo>
                  <a:pt x="5279006" y="323150"/>
                </a:lnTo>
                <a:cubicBezTo>
                  <a:pt x="5681998" y="1223391"/>
                  <a:pt x="5917310" y="2308646"/>
                  <a:pt x="5917310" y="3476847"/>
                </a:cubicBezTo>
                <a:cubicBezTo>
                  <a:pt x="5917310" y="4645048"/>
                  <a:pt x="5681998" y="5730304"/>
                  <a:pt x="5279006" y="6630545"/>
                </a:cubicBezTo>
                <a:lnTo>
                  <a:pt x="516630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438912" y="1527048"/>
            <a:ext cx="5020056" cy="27706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Launch Site Distance to Landmarks</a:t>
            </a:r>
          </a:p>
        </p:txBody>
      </p:sp>
      <p:sp>
        <p:nvSpPr>
          <p:cNvPr id="88" name="Rectangle 20">
            <a:extLst>
              <a:ext uri="{FF2B5EF4-FFF2-40B4-BE49-F238E27FC236}">
                <a16:creationId xmlns:a16="http://schemas.microsoft.com/office/drawing/2014/main" id="{1A214C69-1234-4E5D-91CD-BEA002042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22">
            <a:extLst>
              <a:ext uri="{FF2B5EF4-FFF2-40B4-BE49-F238E27FC236}">
                <a16:creationId xmlns:a16="http://schemas.microsoft.com/office/drawing/2014/main" id="{F86E49C8-40C0-4E80-BAC0-9A66298F1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461119"/>
            <a:ext cx="501907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635488" y="6356350"/>
            <a:ext cx="11176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bg1"/>
                </a:solidFill>
                <a:latin typeface="+mn-lt"/>
              </a:rPr>
              <a:pPr>
                <a:spcAft>
                  <a:spcPts val="600"/>
                </a:spcAft>
              </a:pPr>
              <a:t>36</a:t>
            </a:fld>
            <a:endParaRPr lang="en-US" sz="1200">
              <a:solidFill>
                <a:schemeClr val="bg1"/>
              </a:solidFill>
              <a:latin typeface="+mn-lt"/>
            </a:endParaRPr>
          </a:p>
        </p:txBody>
      </p:sp>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just"/>
            <a:r>
              <a:rPr lang="en-US" sz="3600" dirty="0">
                <a:solidFill>
                  <a:srgbClr val="121619"/>
                </a:solidFill>
                <a:latin typeface="+mj-lt"/>
              </a:rPr>
              <a:t>Classification Accuracy</a:t>
            </a:r>
          </a:p>
        </p:txBody>
      </p:sp>
      <p:pic>
        <p:nvPicPr>
          <p:cNvPr id="3" name="Picture 2">
            <a:extLst>
              <a:ext uri="{FF2B5EF4-FFF2-40B4-BE49-F238E27FC236}">
                <a16:creationId xmlns:a16="http://schemas.microsoft.com/office/drawing/2014/main" id="{F8CA53FC-47DC-4B53-9E38-551CB4CB0A51}"/>
              </a:ext>
            </a:extLst>
          </p:cNvPr>
          <p:cNvPicPr>
            <a:picLocks noChangeAspect="1"/>
          </p:cNvPicPr>
          <p:nvPr/>
        </p:nvPicPr>
        <p:blipFill>
          <a:blip r:embed="rId3"/>
          <a:stretch>
            <a:fillRect/>
          </a:stretch>
        </p:blipFill>
        <p:spPr>
          <a:xfrm>
            <a:off x="1195250" y="2544791"/>
            <a:ext cx="9331699" cy="2959026"/>
          </a:xfrm>
          <a:prstGeom prst="rect">
            <a:avLst/>
          </a:prstGeom>
        </p:spPr>
      </p:pic>
      <p:sp>
        <p:nvSpPr>
          <p:cNvPr id="7" name="Content Placeholder 2">
            <a:extLst>
              <a:ext uri="{FF2B5EF4-FFF2-40B4-BE49-F238E27FC236}">
                <a16:creationId xmlns:a16="http://schemas.microsoft.com/office/drawing/2014/main" id="{178DA2B0-BB64-484F-8C10-2B916192C8AA}"/>
              </a:ext>
            </a:extLst>
          </p:cNvPr>
          <p:cNvSpPr txBox="1">
            <a:spLocks/>
          </p:cNvSpPr>
          <p:nvPr/>
        </p:nvSpPr>
        <p:spPr>
          <a:xfrm>
            <a:off x="1195250" y="1778234"/>
            <a:ext cx="10158550" cy="76655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1400"/>
              </a:spcBef>
            </a:pPr>
            <a:r>
              <a:rPr lang="en-GB" sz="2000" dirty="0">
                <a:solidFill>
                  <a:schemeClr val="accent3">
                    <a:lumMod val="25000"/>
                  </a:schemeClr>
                </a:solidFill>
              </a:rPr>
              <a:t>The Decision Tree classification model had the best accuracy.</a:t>
            </a:r>
            <a:endParaRPr lang="en-US" sz="2000" dirty="0">
              <a:solidFill>
                <a:schemeClr val="accent3">
                  <a:lumMod val="25000"/>
                </a:schemeClr>
              </a:solidFill>
            </a:endParaRPr>
          </a:p>
        </p:txBody>
      </p:sp>
    </p:spTree>
    <p:extLst>
      <p:ext uri="{BB962C8B-B14F-4D97-AF65-F5344CB8AC3E}">
        <p14:creationId xmlns:p14="http://schemas.microsoft.com/office/powerpoint/2010/main" val="2459446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Confusion Matrix</a:t>
            </a:r>
          </a:p>
        </p:txBody>
      </p:sp>
      <p:sp>
        <p:nvSpPr>
          <p:cNvPr id="7" name="Content Placeholder 2">
            <a:extLst>
              <a:ext uri="{FF2B5EF4-FFF2-40B4-BE49-F238E27FC236}">
                <a16:creationId xmlns:a16="http://schemas.microsoft.com/office/drawing/2014/main" id="{83316142-6099-448F-9F5A-FB068FCD1CB2}"/>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a:t>The confusion matrix for the model shows that the classifier is able to separate the different classes.</a:t>
            </a:r>
          </a:p>
        </p:txBody>
      </p:sp>
      <p:grpSp>
        <p:nvGrpSpPr>
          <p:cNvPr id="16" name="Group 1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00067D1D-DF0A-4C7B-9F73-A12A544A8241}"/>
              </a:ext>
            </a:extLst>
          </p:cNvPr>
          <p:cNvPicPr>
            <a:picLocks noChangeAspect="1"/>
          </p:cNvPicPr>
          <p:nvPr/>
        </p:nvPicPr>
        <p:blipFill>
          <a:blip r:embed="rId2"/>
          <a:stretch>
            <a:fillRect/>
          </a:stretch>
        </p:blipFill>
        <p:spPr>
          <a:xfrm>
            <a:off x="5818182" y="1782981"/>
            <a:ext cx="5559499" cy="4102154"/>
          </a:xfrm>
          <a:prstGeom prst="rect">
            <a:avLst/>
          </a:prstGeom>
        </p:spPr>
      </p:pic>
      <p:grpSp>
        <p:nvGrpSpPr>
          <p:cNvPr id="20" name="Group 19">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1" name="Rectangle 20">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645034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43467" y="115700"/>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tx1"/>
                </a:solidFill>
                <a:latin typeface="+mj-lt"/>
                <a:ea typeface="+mj-ea"/>
                <a:cs typeface="+mj-cs"/>
              </a:rPr>
              <a:t>Introduction</a:t>
            </a:r>
          </a:p>
        </p:txBody>
      </p:sp>
      <p:sp>
        <p:nvSpPr>
          <p:cNvPr id="27" name="Rectangle 2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a:t>
            </a:fld>
            <a:endParaRPr lang="en-US" sz="1200">
              <a:solidFill>
                <a:schemeClr val="tx1">
                  <a:tint val="75000"/>
                </a:schemeClr>
              </a:solidFill>
              <a:latin typeface="+mn-lt"/>
            </a:endParaRPr>
          </a:p>
        </p:txBody>
      </p:sp>
      <p:graphicFrame>
        <p:nvGraphicFramePr>
          <p:cNvPr id="21" name="Content Placeholder 2">
            <a:extLst>
              <a:ext uri="{FF2B5EF4-FFF2-40B4-BE49-F238E27FC236}">
                <a16:creationId xmlns:a16="http://schemas.microsoft.com/office/drawing/2014/main" id="{9E82E554-3382-CB65-C00F-CE6712B2C87F}"/>
              </a:ext>
            </a:extLst>
          </p:cNvPr>
          <p:cNvGraphicFramePr/>
          <p:nvPr>
            <p:extLst>
              <p:ext uri="{D42A27DB-BD31-4B8C-83A1-F6EECF244321}">
                <p14:modId xmlns:p14="http://schemas.microsoft.com/office/powerpoint/2010/main" val="1891879866"/>
              </p:ext>
            </p:extLst>
          </p:nvPr>
        </p:nvGraphicFramePr>
        <p:xfrm>
          <a:off x="838200" y="1367137"/>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1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Conclusions</a:t>
            </a:r>
          </a:p>
        </p:txBody>
      </p:sp>
      <p:sp>
        <p:nvSpPr>
          <p:cNvPr id="59"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643467" y="1782981"/>
            <a:ext cx="10905066" cy="4393982"/>
          </a:xfrm>
          <a:prstGeom prst="rect">
            <a:avLst/>
          </a:prstGeom>
        </p:spPr>
        <p:txBody>
          <a:bodyPr vert="horz" lIns="91440" tIns="45720" rIns="91440" bIns="45720" rtlCol="0">
            <a:normAutofit/>
          </a:bodyPr>
          <a:lstStyle/>
          <a:p>
            <a:pPr>
              <a:spcBef>
                <a:spcPts val="1400"/>
              </a:spcBef>
            </a:pPr>
            <a:r>
              <a:rPr lang="en-US" sz="2000"/>
              <a:t>The larger the flight amount at a launch site, the greater the success rate at a launch site.</a:t>
            </a:r>
          </a:p>
          <a:p>
            <a:pPr>
              <a:spcBef>
                <a:spcPts val="1400"/>
              </a:spcBef>
            </a:pPr>
            <a:r>
              <a:rPr lang="en-US" sz="2000"/>
              <a:t>Launch success rate started to increase from 2013 till 2020.</a:t>
            </a:r>
          </a:p>
          <a:p>
            <a:pPr>
              <a:spcBef>
                <a:spcPts val="1400"/>
              </a:spcBef>
            </a:pPr>
            <a:r>
              <a:rPr lang="en-US" sz="2000"/>
              <a:t>Orbits ES-L1, GEO, HEO, and SSO had the best success rate.</a:t>
            </a:r>
          </a:p>
          <a:p>
            <a:pPr>
              <a:spcBef>
                <a:spcPts val="1400"/>
              </a:spcBef>
            </a:pPr>
            <a:r>
              <a:rPr lang="en-US" sz="2000"/>
              <a:t>KSC LC-39A had the most successful launches of any launch site.</a:t>
            </a:r>
          </a:p>
          <a:p>
            <a:pPr>
              <a:spcBef>
                <a:spcPts val="1400"/>
              </a:spcBef>
            </a:pPr>
            <a:r>
              <a:rPr lang="en-US" sz="2000"/>
              <a:t>The Decision Tree classifier had the highest accuracy for predictions between the machine algorithms that were tested.</a:t>
            </a:r>
          </a:p>
        </p:txBody>
      </p:sp>
      <p:sp>
        <p:nvSpPr>
          <p:cNvPr id="60"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Isosceles Triangle 17">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Isosceles Triangle 1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Rectangle 2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630123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15">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1198181" y="560881"/>
            <a:ext cx="9795638" cy="11143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5200">
                <a:solidFill>
                  <a:schemeClr val="tx1"/>
                </a:solidFill>
                <a:latin typeface="+mj-lt"/>
                <a:ea typeface="+mj-ea"/>
                <a:cs typeface="+mj-cs"/>
              </a:rPr>
              <a:t>Appendix</a:t>
            </a:r>
          </a:p>
        </p:txBody>
      </p:sp>
      <p:pic>
        <p:nvPicPr>
          <p:cNvPr id="3" name="Picture 2">
            <a:extLst>
              <a:ext uri="{FF2B5EF4-FFF2-40B4-BE49-F238E27FC236}">
                <a16:creationId xmlns:a16="http://schemas.microsoft.com/office/drawing/2014/main" id="{55DA63FE-0E47-4425-A1BD-7D5B695C57FC}"/>
              </a:ext>
            </a:extLst>
          </p:cNvPr>
          <p:cNvPicPr>
            <a:picLocks noChangeAspect="1"/>
          </p:cNvPicPr>
          <p:nvPr/>
        </p:nvPicPr>
        <p:blipFill>
          <a:blip r:embed="rId3"/>
          <a:stretch>
            <a:fillRect/>
          </a:stretch>
        </p:blipFill>
        <p:spPr>
          <a:xfrm>
            <a:off x="560231" y="2957665"/>
            <a:ext cx="5070266" cy="3346376"/>
          </a:xfrm>
          <a:prstGeom prst="rect">
            <a:avLst/>
          </a:prstGeom>
        </p:spPr>
      </p:pic>
      <p:pic>
        <p:nvPicPr>
          <p:cNvPr id="7" name="Picture 6">
            <a:extLst>
              <a:ext uri="{FF2B5EF4-FFF2-40B4-BE49-F238E27FC236}">
                <a16:creationId xmlns:a16="http://schemas.microsoft.com/office/drawing/2014/main" id="{29FC77B2-A09D-44BD-8824-A1F490E9BFCE}"/>
              </a:ext>
            </a:extLst>
          </p:cNvPr>
          <p:cNvPicPr>
            <a:picLocks noChangeAspect="1"/>
          </p:cNvPicPr>
          <p:nvPr/>
        </p:nvPicPr>
        <p:blipFill>
          <a:blip r:embed="rId4"/>
          <a:stretch>
            <a:fillRect/>
          </a:stretch>
        </p:blipFill>
        <p:spPr>
          <a:xfrm>
            <a:off x="6419534" y="2957665"/>
            <a:ext cx="5354202" cy="3346376"/>
          </a:xfrm>
          <a:prstGeom prst="rect">
            <a:avLst/>
          </a:prstGeom>
        </p:spPr>
      </p:pic>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4100085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1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Methodology</a:t>
            </a:r>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643467" y="1782981"/>
            <a:ext cx="10905066"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a:spcBef>
                <a:spcPts val="1400"/>
              </a:spcBef>
              <a:buFont typeface="Arial" panose="020B0604020202020204" pitchFamily="34" charset="0"/>
              <a:buChar char="•"/>
            </a:pPr>
            <a:r>
              <a:rPr lang="en-US" sz="2000" dirty="0">
                <a:solidFill>
                  <a:schemeClr val="tx1"/>
                </a:solidFill>
                <a:latin typeface="+mn-lt"/>
              </a:rPr>
              <a:t>Executive Summary</a:t>
            </a:r>
          </a:p>
          <a:p>
            <a:pPr>
              <a:spcBef>
                <a:spcPts val="1400"/>
              </a:spcBef>
              <a:buFont typeface="Arial" panose="020B0604020202020204" pitchFamily="34" charset="0"/>
              <a:buChar char="•"/>
            </a:pPr>
            <a:r>
              <a:rPr lang="en-US" sz="2000" dirty="0">
                <a:solidFill>
                  <a:schemeClr val="tx1"/>
                </a:solidFill>
                <a:latin typeface="+mn-lt"/>
              </a:rPr>
              <a:t>Data collection methodology:</a:t>
            </a:r>
          </a:p>
          <a:p>
            <a:pPr lvl="1">
              <a:spcBef>
                <a:spcPts val="1400"/>
              </a:spcBef>
              <a:buFont typeface="Arial" panose="020B0604020202020204" pitchFamily="34" charset="0"/>
              <a:buChar char="•"/>
            </a:pPr>
            <a:r>
              <a:rPr lang="en-US" sz="2000" dirty="0">
                <a:solidFill>
                  <a:schemeClr val="tx1"/>
                </a:solidFill>
                <a:latin typeface="+mn-lt"/>
              </a:rPr>
              <a:t>Data was collected using SpaceX API and web scraping from Wikipedia</a:t>
            </a:r>
          </a:p>
          <a:p>
            <a:pPr>
              <a:spcBef>
                <a:spcPts val="1400"/>
              </a:spcBef>
              <a:buFont typeface="Arial" panose="020B0604020202020204" pitchFamily="34" charset="0"/>
              <a:buChar char="•"/>
            </a:pPr>
            <a:r>
              <a:rPr lang="en-US" sz="2000" dirty="0">
                <a:solidFill>
                  <a:schemeClr val="tx1"/>
                </a:solidFill>
                <a:latin typeface="+mn-lt"/>
              </a:rPr>
              <a:t>Perform data wrangling</a:t>
            </a:r>
          </a:p>
          <a:p>
            <a:pPr lvl="1">
              <a:spcBef>
                <a:spcPts val="1400"/>
              </a:spcBef>
              <a:buFont typeface="Arial" panose="020B0604020202020204" pitchFamily="34" charset="0"/>
              <a:buChar char="•"/>
            </a:pPr>
            <a:r>
              <a:rPr lang="en-US" sz="2000" dirty="0">
                <a:solidFill>
                  <a:schemeClr val="tx1"/>
                </a:solidFill>
                <a:latin typeface="+mn-lt"/>
              </a:rPr>
              <a:t>One-hot encoding was applied to categorical features</a:t>
            </a:r>
          </a:p>
          <a:p>
            <a:pPr>
              <a:spcBef>
                <a:spcPts val="1400"/>
              </a:spcBef>
              <a:buFont typeface="Arial" panose="020B0604020202020204" pitchFamily="34" charset="0"/>
              <a:buChar char="•"/>
            </a:pPr>
            <a:r>
              <a:rPr lang="en-US" sz="2000" dirty="0">
                <a:solidFill>
                  <a:schemeClr val="tx1"/>
                </a:solidFill>
                <a:latin typeface="+mn-lt"/>
              </a:rPr>
              <a:t>Perform exploratory data analysis (EDA) using visualization and SQL</a:t>
            </a:r>
          </a:p>
          <a:p>
            <a:pPr>
              <a:spcBef>
                <a:spcPts val="1400"/>
              </a:spcBef>
              <a:buFont typeface="Arial" panose="020B0604020202020204" pitchFamily="34" charset="0"/>
              <a:buChar char="•"/>
            </a:pPr>
            <a:r>
              <a:rPr lang="en-US" sz="2000" dirty="0">
                <a:solidFill>
                  <a:schemeClr val="tx1"/>
                </a:solidFill>
                <a:latin typeface="+mn-lt"/>
              </a:rPr>
              <a:t>Perform interactive visual analytics using Folium</a:t>
            </a:r>
          </a:p>
          <a:p>
            <a:pPr>
              <a:spcBef>
                <a:spcPts val="1400"/>
              </a:spcBef>
              <a:buFont typeface="Arial" panose="020B0604020202020204" pitchFamily="34" charset="0"/>
              <a:buChar char="•"/>
            </a:pPr>
            <a:r>
              <a:rPr lang="en-US" sz="2000" dirty="0">
                <a:solidFill>
                  <a:schemeClr val="tx1"/>
                </a:solidFill>
                <a:latin typeface="+mn-lt"/>
              </a:rPr>
              <a:t>Perform predictive analysis using classification models</a:t>
            </a:r>
          </a:p>
          <a:p>
            <a:pPr lvl="1">
              <a:spcBef>
                <a:spcPts val="1400"/>
              </a:spcBef>
              <a:buFont typeface="Arial" panose="020B0604020202020204" pitchFamily="34" charset="0"/>
              <a:buChar char="•"/>
            </a:pPr>
            <a:r>
              <a:rPr lang="en-US" sz="2000" dirty="0">
                <a:solidFill>
                  <a:schemeClr val="tx1"/>
                </a:solidFill>
                <a:latin typeface="+mn-lt"/>
              </a:rPr>
              <a:t>How to build, tune, evaluate classification models</a:t>
            </a:r>
          </a:p>
          <a:p>
            <a:pPr>
              <a:spcBef>
                <a:spcPts val="1400"/>
              </a:spcBef>
              <a:buFont typeface="Arial" panose="020B0604020202020204" pitchFamily="34" charset="0"/>
              <a:buChar char="•"/>
            </a:pPr>
            <a:endParaRPr lang="en-US" sz="2000" dirty="0">
              <a:solidFill>
                <a:schemeClr val="tx1"/>
              </a:solidFill>
              <a:latin typeface="+mn-lt"/>
            </a:endParaRPr>
          </a:p>
          <a:p>
            <a:pPr>
              <a:spcBef>
                <a:spcPts val="1400"/>
              </a:spcBef>
              <a:buFont typeface="Arial" panose="020B0604020202020204" pitchFamily="34" charset="0"/>
              <a:buChar char="•"/>
            </a:pPr>
            <a:endParaRPr lang="en-US" sz="2000" dirty="0">
              <a:solidFill>
                <a:schemeClr val="tx1"/>
              </a:solidFill>
              <a:latin typeface="+mn-lt"/>
            </a:endParaRPr>
          </a:p>
          <a:p>
            <a:pPr>
              <a:spcBef>
                <a:spcPts val="1400"/>
              </a:spcBef>
              <a:buFont typeface="Arial" panose="020B0604020202020204" pitchFamily="34" charset="0"/>
              <a:buChar char="•"/>
            </a:pPr>
            <a:endParaRPr lang="en-US" sz="2000" dirty="0">
              <a:solidFill>
                <a:schemeClr val="tx1"/>
              </a:solidFill>
              <a:latin typeface="+mn-lt"/>
            </a:endParaRPr>
          </a:p>
          <a:p>
            <a:pPr>
              <a:spcBef>
                <a:spcPts val="1400"/>
              </a:spcBef>
              <a:buFont typeface="Arial" panose="020B0604020202020204" pitchFamily="34" charset="0"/>
              <a:buChar char="•"/>
            </a:pPr>
            <a:endParaRPr lang="en-US" sz="2000" dirty="0">
              <a:solidFill>
                <a:schemeClr val="tx1"/>
              </a:solidFill>
              <a:latin typeface="+mn-lt"/>
            </a:endParaRPr>
          </a:p>
          <a:p>
            <a:pPr>
              <a:spcBef>
                <a:spcPts val="1400"/>
              </a:spcBef>
              <a:buFont typeface="Arial" panose="020B0604020202020204" pitchFamily="34" charset="0"/>
              <a:buChar char="•"/>
            </a:pPr>
            <a:endParaRPr lang="en-US" sz="2000" dirty="0">
              <a:solidFill>
                <a:schemeClr val="tx1"/>
              </a:solidFill>
              <a:latin typeface="+mn-lt"/>
            </a:endParaRPr>
          </a:p>
        </p:txBody>
      </p:sp>
      <p:sp>
        <p:nvSpPr>
          <p:cNvPr id="33" name="Rectangle 1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2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2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Rectangle 2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16">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Data Collection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7" y="1782981"/>
            <a:ext cx="10905066" cy="4393982"/>
          </a:xfrm>
          <a:prstGeom prst="rect">
            <a:avLst/>
          </a:prstGeom>
        </p:spPr>
        <p:txBody>
          <a:bodyPr vert="horz" lIns="91440" tIns="45720" rIns="91440" bIns="45720" rtlCol="0">
            <a:normAutofit/>
          </a:bodyPr>
          <a:lstStyle/>
          <a:p>
            <a:pPr>
              <a:spcBef>
                <a:spcPts val="1400"/>
              </a:spcBef>
            </a:pPr>
            <a:r>
              <a:rPr lang="en-US" sz="2000"/>
              <a:t>The data was collected using the following methods:</a:t>
            </a:r>
          </a:p>
          <a:p>
            <a:pPr lvl="1">
              <a:spcBef>
                <a:spcPts val="1400"/>
              </a:spcBef>
            </a:pPr>
            <a:r>
              <a:rPr lang="en-US" sz="2000"/>
              <a:t>Used the get request to the SpaceX API.</a:t>
            </a:r>
          </a:p>
          <a:p>
            <a:pPr lvl="1">
              <a:spcBef>
                <a:spcPts val="1400"/>
              </a:spcBef>
            </a:pPr>
            <a:r>
              <a:rPr lang="en-US" sz="2000"/>
              <a:t>Decoded the response content as a JSON using .json() function call and turned it into a pandas dataframe using .json_normalize().</a:t>
            </a:r>
          </a:p>
          <a:p>
            <a:pPr lvl="1">
              <a:spcBef>
                <a:spcPts val="1400"/>
              </a:spcBef>
            </a:pPr>
            <a:r>
              <a:rPr lang="en-US" sz="2000"/>
              <a:t>Cleaned the data, checked for missing values, and filled missing values where required.</a:t>
            </a:r>
          </a:p>
          <a:p>
            <a:pPr lvl="1">
              <a:spcBef>
                <a:spcPts val="1400"/>
              </a:spcBef>
            </a:pPr>
            <a:r>
              <a:rPr lang="en-US" sz="2000"/>
              <a:t>Performed web-scraping from Wikipedia for Falcon 9 launch records using BeautifulSoup. </a:t>
            </a:r>
          </a:p>
          <a:p>
            <a:pPr lvl="1">
              <a:spcBef>
                <a:spcPts val="1400"/>
              </a:spcBef>
            </a:pPr>
            <a:r>
              <a:rPr lang="en-US" sz="2000"/>
              <a:t>The objective was to extract the launch records as an HTML table, parse the table and convert it to a pandas data frame for future analysis.</a:t>
            </a:r>
          </a:p>
          <a:p>
            <a:pPr marL="0"/>
            <a:endParaRPr lang="en-US" sz="2000"/>
          </a:p>
        </p:txBody>
      </p:sp>
      <p:sp>
        <p:nvSpPr>
          <p:cNvPr id="32"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20">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2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Rectangle 2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643466" y="77320"/>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tx1"/>
                </a:solidFill>
                <a:latin typeface="+mj-lt"/>
                <a:ea typeface="+mj-ea"/>
                <a:cs typeface="+mj-cs"/>
              </a:rPr>
              <a:t>Data Collection – SpaceX API</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000" dirty="0"/>
              <a:t>Collection of data with the get request, data formatting and cleaning.</a:t>
            </a:r>
          </a:p>
          <a:p>
            <a:pPr>
              <a:spcBef>
                <a:spcPts val="1400"/>
              </a:spcBef>
            </a:pPr>
            <a:endParaRPr lang="en-US" sz="2000" dirty="0"/>
          </a:p>
          <a:p>
            <a:pPr>
              <a:spcBef>
                <a:spcPts val="1400"/>
              </a:spcBef>
            </a:pPr>
            <a:r>
              <a:rPr lang="en-US" sz="2000" dirty="0"/>
              <a:t>Notebook link: </a:t>
            </a:r>
            <a:r>
              <a:rPr lang="en-US" sz="1400" dirty="0">
                <a:solidFill>
                  <a:srgbClr val="1C7DDB"/>
                </a:solidFill>
                <a:hlinkClick r:id="rId2">
                  <a:extLst>
                    <a:ext uri="{A12FA001-AC4F-418D-AE19-62706E023703}">
                      <ahyp:hlinkClr xmlns:ahyp="http://schemas.microsoft.com/office/drawing/2018/hyperlinkcolor" val="tx"/>
                    </a:ext>
                  </a:extLst>
                </a:hlinkClick>
              </a:rPr>
              <a:t>https://github.com/ftasioulis/Data-Science-Capstone-Project/blob/f4e94ce5eb9a681a4d8271f156e3f2d6f05b6ee9/SpaceX%20-%20Data%20Collection.ipynb</a:t>
            </a:r>
            <a:r>
              <a:rPr lang="en-US" sz="1400" dirty="0">
                <a:solidFill>
                  <a:srgbClr val="1C7DDB"/>
                </a:solidFill>
              </a:rPr>
              <a:t>.</a:t>
            </a:r>
          </a:p>
          <a:p>
            <a:pPr>
              <a:spcBef>
                <a:spcPts val="1400"/>
              </a:spcBef>
            </a:pPr>
            <a:endParaRPr lang="en-US" sz="2000" dirty="0"/>
          </a:p>
          <a:p>
            <a:endParaRPr lang="en-US" sz="2000" dirty="0"/>
          </a:p>
          <a:p>
            <a:endParaRPr lang="en-US" sz="2000" dirty="0"/>
          </a:p>
        </p:txBody>
      </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Picture 6">
            <a:extLst>
              <a:ext uri="{FF2B5EF4-FFF2-40B4-BE49-F238E27FC236}">
                <a16:creationId xmlns:a16="http://schemas.microsoft.com/office/drawing/2014/main" id="{49113804-6E05-4D90-87B1-E1A37CBB86E6}"/>
              </a:ext>
            </a:extLst>
          </p:cNvPr>
          <p:cNvPicPr>
            <a:picLocks noChangeAspect="1"/>
          </p:cNvPicPr>
          <p:nvPr/>
        </p:nvPicPr>
        <p:blipFill>
          <a:blip r:embed="rId3"/>
          <a:stretch>
            <a:fillRect/>
          </a:stretch>
        </p:blipFill>
        <p:spPr>
          <a:xfrm>
            <a:off x="5295321" y="1434289"/>
            <a:ext cx="5478336" cy="2465251"/>
          </a:xfrm>
          <a:prstGeom prst="rect">
            <a:avLst/>
          </a:prstGeom>
        </p:spPr>
      </p:pic>
      <p:grpSp>
        <p:nvGrpSpPr>
          <p:cNvPr id="20" name="Group 19">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1" name="Isosceles Triangle 2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F2A63E03-A773-4484-B924-7CBEAEC9FFF9}"/>
              </a:ext>
            </a:extLst>
          </p:cNvPr>
          <p:cNvPicPr>
            <a:picLocks noChangeAspect="1"/>
          </p:cNvPicPr>
          <p:nvPr/>
        </p:nvPicPr>
        <p:blipFill>
          <a:blip r:embed="rId4"/>
          <a:stretch>
            <a:fillRect/>
          </a:stretch>
        </p:blipFill>
        <p:spPr>
          <a:xfrm>
            <a:off x="5295320" y="4242823"/>
            <a:ext cx="6253212" cy="1719632"/>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Data Collection - Scraping</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000" dirty="0"/>
              <a:t>Applied web scrapping to </a:t>
            </a:r>
            <a:r>
              <a:rPr lang="en-US" sz="2000" dirty="0" err="1"/>
              <a:t>webscrap</a:t>
            </a:r>
            <a:r>
              <a:rPr lang="en-US" sz="2000" dirty="0"/>
              <a:t> Falcon 9 launch records with </a:t>
            </a:r>
            <a:r>
              <a:rPr lang="en-US" sz="2000" dirty="0" err="1"/>
              <a:t>BeautifulSoup</a:t>
            </a:r>
            <a:r>
              <a:rPr lang="en-US" sz="2000" dirty="0"/>
              <a:t>.</a:t>
            </a:r>
          </a:p>
          <a:p>
            <a:pPr>
              <a:spcBef>
                <a:spcPts val="1400"/>
              </a:spcBef>
            </a:pPr>
            <a:r>
              <a:rPr lang="en-US" sz="2000" dirty="0"/>
              <a:t>Parsed the table and converted it to a pandas </a:t>
            </a:r>
            <a:r>
              <a:rPr lang="en-US" sz="2000" dirty="0" err="1"/>
              <a:t>dataframe</a:t>
            </a:r>
            <a:r>
              <a:rPr lang="en-US" sz="2000" dirty="0"/>
              <a:t>. </a:t>
            </a:r>
          </a:p>
          <a:p>
            <a:pPr>
              <a:spcBef>
                <a:spcPts val="1400"/>
              </a:spcBef>
            </a:pPr>
            <a:endParaRPr lang="en-US" sz="2000" dirty="0"/>
          </a:p>
          <a:p>
            <a:pPr>
              <a:spcBef>
                <a:spcPts val="1400"/>
              </a:spcBef>
            </a:pPr>
            <a:r>
              <a:rPr lang="en-US" sz="2000" dirty="0"/>
              <a:t>Notebook link: </a:t>
            </a:r>
            <a:r>
              <a:rPr lang="en-US" sz="1400" dirty="0">
                <a:hlinkClick r:id="rId3"/>
              </a:rPr>
              <a:t>https://github.com/ftasioulis/Data-Science-Capstone-Project/blob/f4e94ce5eb9a681a4d8271f156e3f2d6f05b6ee9/SpaceX-webscraping.ipynb</a:t>
            </a:r>
            <a:r>
              <a:rPr lang="en-US" sz="1400" dirty="0"/>
              <a:t>.</a:t>
            </a:r>
          </a:p>
          <a:p>
            <a:pPr>
              <a:spcBef>
                <a:spcPts val="1400"/>
              </a:spcBef>
            </a:pPr>
            <a:endParaRPr lang="en-US" sz="2000" dirty="0"/>
          </a:p>
          <a:p>
            <a:pPr>
              <a:spcBef>
                <a:spcPts val="1400"/>
              </a:spcBef>
            </a:pPr>
            <a:endParaRPr lang="en-US" sz="2000" dirty="0"/>
          </a:p>
        </p:txBody>
      </p:sp>
      <p:grpSp>
        <p:nvGrpSpPr>
          <p:cNvPr id="14" name="Group 1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9" name="Isosceles Triangle 1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A8D17262-7EBC-4FCE-BB32-83A86DCF679B}"/>
              </a:ext>
            </a:extLst>
          </p:cNvPr>
          <p:cNvPicPr>
            <a:picLocks noChangeAspect="1"/>
          </p:cNvPicPr>
          <p:nvPr/>
        </p:nvPicPr>
        <p:blipFill>
          <a:blip r:embed="rId4"/>
          <a:stretch>
            <a:fillRect/>
          </a:stretch>
        </p:blipFill>
        <p:spPr>
          <a:xfrm>
            <a:off x="5168471" y="1670241"/>
            <a:ext cx="6346995" cy="4474632"/>
          </a:xfrm>
          <a:prstGeom prst="rect">
            <a:avLst/>
          </a:prstGeom>
        </p:spPr>
      </p:pic>
      <p:grpSp>
        <p:nvGrpSpPr>
          <p:cNvPr id="15" name="Group 21">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3" name="Rectangle 22">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9</a:t>
            </a:fld>
            <a:endParaRPr lang="en-US" sz="1200">
              <a:solidFill>
                <a:schemeClr val="tx1">
                  <a:tint val="75000"/>
                </a:schemeClr>
              </a:solidFill>
              <a:latin typeface="+mn-lt"/>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538</TotalTime>
  <Words>1661</Words>
  <Application>Microsoft Office PowerPoint</Application>
  <PresentationFormat>Widescreen</PresentationFormat>
  <Paragraphs>207</Paragraphs>
  <Slides>42</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Fotis Tasioulis</cp:lastModifiedBy>
  <cp:revision>199</cp:revision>
  <dcterms:created xsi:type="dcterms:W3CDTF">2021-04-29T18:58:34Z</dcterms:created>
  <dcterms:modified xsi:type="dcterms:W3CDTF">2022-12-06T10:00:04Z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